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325" r:id="rId4"/>
    <p:sldId id="307" r:id="rId5"/>
    <p:sldId id="272" r:id="rId6"/>
    <p:sldId id="273" r:id="rId7"/>
    <p:sldId id="306" r:id="rId8"/>
    <p:sldId id="299" r:id="rId9"/>
    <p:sldId id="300" r:id="rId10"/>
    <p:sldId id="302" r:id="rId11"/>
    <p:sldId id="321" r:id="rId12"/>
    <p:sldId id="303" r:id="rId13"/>
    <p:sldId id="304" r:id="rId14"/>
    <p:sldId id="274" r:id="rId15"/>
    <p:sldId id="275" r:id="rId16"/>
    <p:sldId id="283" r:id="rId17"/>
    <p:sldId id="284" r:id="rId18"/>
    <p:sldId id="285" r:id="rId19"/>
    <p:sldId id="286" r:id="rId20"/>
    <p:sldId id="287" r:id="rId21"/>
    <p:sldId id="277" r:id="rId22"/>
    <p:sldId id="278" r:id="rId23"/>
    <p:sldId id="316" r:id="rId24"/>
    <p:sldId id="289" r:id="rId25"/>
    <p:sldId id="290" r:id="rId26"/>
    <p:sldId id="279" r:id="rId27"/>
    <p:sldId id="323" r:id="rId28"/>
    <p:sldId id="317" r:id="rId29"/>
    <p:sldId id="319" r:id="rId30"/>
    <p:sldId id="310" r:id="rId31"/>
    <p:sldId id="298" r:id="rId32"/>
    <p:sldId id="305" r:id="rId33"/>
    <p:sldId id="328" r:id="rId34"/>
    <p:sldId id="329" r:id="rId35"/>
    <p:sldId id="326" r:id="rId36"/>
    <p:sldId id="327" r:id="rId37"/>
    <p:sldId id="270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7907A-BAA8-4589-B0C2-2F863334F8F9}" type="doc">
      <dgm:prSet loTypeId="urn:microsoft.com/office/officeart/2005/8/layout/arrow6" loCatId="relationship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zh-TW" altLang="en-US"/>
        </a:p>
      </dgm:t>
    </dgm:pt>
    <dgm:pt modelId="{444C8836-293C-4EED-864A-782D82611C15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人口販運</a:t>
          </a:r>
          <a:endParaRPr lang="en-US" altLang="zh-TW" sz="2800" b="1" dirty="0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sz="2800" b="1" dirty="0" smtClean="0">
              <a:latin typeface="標楷體" pitchFamily="65" charset="-120"/>
              <a:ea typeface="標楷體" pitchFamily="65" charset="-120"/>
            </a:rPr>
            <a:t>Human Trafficking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8D1BFE84-2CF7-4F1B-A98D-5A713846290D}" type="parTrans" cxnId="{37B20704-FEE9-48AB-AAF1-1BE9C79DAB37}">
      <dgm:prSet/>
      <dgm:spPr/>
      <dgm:t>
        <a:bodyPr/>
        <a:lstStyle/>
        <a:p>
          <a:endParaRPr lang="zh-TW" altLang="en-US"/>
        </a:p>
      </dgm:t>
    </dgm:pt>
    <dgm:pt modelId="{8A73F0E6-F3F6-49F1-A6FC-FC941A7649AE}" type="sibTrans" cxnId="{37B20704-FEE9-48AB-AAF1-1BE9C79DAB37}">
      <dgm:prSet/>
      <dgm:spPr/>
      <dgm:t>
        <a:bodyPr/>
        <a:lstStyle/>
        <a:p>
          <a:endParaRPr lang="zh-TW" altLang="en-US"/>
        </a:p>
      </dgm:t>
    </dgm:pt>
    <dgm:pt modelId="{90F7C599-71CC-4727-960D-C3745BA9F6BA}">
      <dgm:prSet phldrT="[文字]" phldr="1"/>
      <dgm:spPr/>
      <dgm:t>
        <a:bodyPr/>
        <a:lstStyle/>
        <a:p>
          <a:endParaRPr lang="zh-TW" altLang="en-US"/>
        </a:p>
      </dgm:t>
    </dgm:pt>
    <dgm:pt modelId="{399865AF-4C02-4FF9-91F3-A813106D31A5}" type="parTrans" cxnId="{304E940C-9325-4A89-BAC7-3992AE17F3C5}">
      <dgm:prSet/>
      <dgm:spPr/>
      <dgm:t>
        <a:bodyPr/>
        <a:lstStyle/>
        <a:p>
          <a:endParaRPr lang="zh-TW" altLang="en-US"/>
        </a:p>
      </dgm:t>
    </dgm:pt>
    <dgm:pt modelId="{39EFC421-0CEB-4466-9CB3-BCE7A9CD59F7}" type="sibTrans" cxnId="{304E940C-9325-4A89-BAC7-3992AE17F3C5}">
      <dgm:prSet/>
      <dgm:spPr/>
      <dgm:t>
        <a:bodyPr/>
        <a:lstStyle/>
        <a:p>
          <a:endParaRPr lang="zh-TW" altLang="en-US"/>
        </a:p>
      </dgm:t>
    </dgm:pt>
    <dgm:pt modelId="{E1698356-9415-4510-A808-95DDCBF9B3FE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人口走私</a:t>
          </a:r>
          <a:endParaRPr lang="en-US" altLang="zh-TW" sz="2800" b="1" dirty="0" smtClean="0">
            <a:latin typeface="標楷體" pitchFamily="65" charset="-120"/>
            <a:ea typeface="標楷體" pitchFamily="65" charset="-120"/>
          </a:endParaRPr>
        </a:p>
        <a:p>
          <a:r>
            <a:rPr lang="en-US" altLang="zh-TW" sz="2800" b="1" dirty="0" smtClean="0">
              <a:latin typeface="標楷體" pitchFamily="65" charset="-120"/>
              <a:ea typeface="標楷體" pitchFamily="65" charset="-120"/>
            </a:rPr>
            <a:t>Human Smuggling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5A1BE489-1B52-4D8B-B9FF-65DD1883DA4E}" type="parTrans" cxnId="{A4C18B93-99C4-4E54-8C23-D8D1BD6898D0}">
      <dgm:prSet/>
      <dgm:spPr/>
      <dgm:t>
        <a:bodyPr/>
        <a:lstStyle/>
        <a:p>
          <a:endParaRPr lang="zh-TW" altLang="en-US"/>
        </a:p>
      </dgm:t>
    </dgm:pt>
    <dgm:pt modelId="{3EA77C7F-784A-45B7-BF2F-2DDE24D8A87A}" type="sibTrans" cxnId="{A4C18B93-99C4-4E54-8C23-D8D1BD6898D0}">
      <dgm:prSet/>
      <dgm:spPr/>
      <dgm:t>
        <a:bodyPr/>
        <a:lstStyle/>
        <a:p>
          <a:endParaRPr lang="zh-TW" altLang="en-US"/>
        </a:p>
      </dgm:t>
    </dgm:pt>
    <dgm:pt modelId="{F66CC3A1-22E5-4F7C-91CD-5B5219FFC5B2}" type="pres">
      <dgm:prSet presAssocID="{B2B7907A-BAA8-4589-B0C2-2F863334F8F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A1F9FC-E362-420E-B311-F66473BA6EEC}" type="pres">
      <dgm:prSet presAssocID="{B2B7907A-BAA8-4589-B0C2-2F863334F8F9}" presName="ribbon" presStyleLbl="node1" presStyleIdx="0" presStyleCnt="1" custScaleY="115979"/>
      <dgm:spPr/>
    </dgm:pt>
    <dgm:pt modelId="{61F416E7-A4C6-4BEE-B0F4-BC227BF06065}" type="pres">
      <dgm:prSet presAssocID="{B2B7907A-BAA8-4589-B0C2-2F863334F8F9}" presName="leftArrowText" presStyleLbl="node1" presStyleIdx="0" presStyleCnt="1" custScaleX="119697" custScaleY="13316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CB4724-9829-4A42-A6E0-74E9805EF122}" type="pres">
      <dgm:prSet presAssocID="{B2B7907A-BAA8-4589-B0C2-2F863334F8F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C18B93-99C4-4E54-8C23-D8D1BD6898D0}" srcId="{B2B7907A-BAA8-4589-B0C2-2F863334F8F9}" destId="{E1698356-9415-4510-A808-95DDCBF9B3FE}" srcOrd="1" destOrd="0" parTransId="{5A1BE489-1B52-4D8B-B9FF-65DD1883DA4E}" sibTransId="{3EA77C7F-784A-45B7-BF2F-2DDE24D8A87A}"/>
    <dgm:cxn modelId="{CDC64BA4-3F1B-40F0-846C-89FB31FF6572}" type="presOf" srcId="{B2B7907A-BAA8-4589-B0C2-2F863334F8F9}" destId="{F66CC3A1-22E5-4F7C-91CD-5B5219FFC5B2}" srcOrd="0" destOrd="0" presId="urn:microsoft.com/office/officeart/2005/8/layout/arrow6"/>
    <dgm:cxn modelId="{37B20704-FEE9-48AB-AAF1-1BE9C79DAB37}" srcId="{B2B7907A-BAA8-4589-B0C2-2F863334F8F9}" destId="{444C8836-293C-4EED-864A-782D82611C15}" srcOrd="0" destOrd="0" parTransId="{8D1BFE84-2CF7-4F1B-A98D-5A713846290D}" sibTransId="{8A73F0E6-F3F6-49F1-A6FC-FC941A7649AE}"/>
    <dgm:cxn modelId="{5B7E0A75-81AE-482C-9DCA-E7B166FA3DE7}" type="presOf" srcId="{444C8836-293C-4EED-864A-782D82611C15}" destId="{61F416E7-A4C6-4BEE-B0F4-BC227BF06065}" srcOrd="0" destOrd="0" presId="urn:microsoft.com/office/officeart/2005/8/layout/arrow6"/>
    <dgm:cxn modelId="{304E940C-9325-4A89-BAC7-3992AE17F3C5}" srcId="{B2B7907A-BAA8-4589-B0C2-2F863334F8F9}" destId="{90F7C599-71CC-4727-960D-C3745BA9F6BA}" srcOrd="2" destOrd="0" parTransId="{399865AF-4C02-4FF9-91F3-A813106D31A5}" sibTransId="{39EFC421-0CEB-4466-9CB3-BCE7A9CD59F7}"/>
    <dgm:cxn modelId="{F66C6164-2734-4EE1-81FF-5FBE0E9782FD}" type="presOf" srcId="{E1698356-9415-4510-A808-95DDCBF9B3FE}" destId="{90CB4724-9829-4A42-A6E0-74E9805EF122}" srcOrd="0" destOrd="0" presId="urn:microsoft.com/office/officeart/2005/8/layout/arrow6"/>
    <dgm:cxn modelId="{8C4BAF14-5A68-4F5A-A28E-1A6E57887AFC}" type="presParOf" srcId="{F66CC3A1-22E5-4F7C-91CD-5B5219FFC5B2}" destId="{BAA1F9FC-E362-420E-B311-F66473BA6EEC}" srcOrd="0" destOrd="0" presId="urn:microsoft.com/office/officeart/2005/8/layout/arrow6"/>
    <dgm:cxn modelId="{72841EE7-0598-4D07-86C7-4CA9AB9EEEA9}" type="presParOf" srcId="{F66CC3A1-22E5-4F7C-91CD-5B5219FFC5B2}" destId="{61F416E7-A4C6-4BEE-B0F4-BC227BF06065}" srcOrd="1" destOrd="0" presId="urn:microsoft.com/office/officeart/2005/8/layout/arrow6"/>
    <dgm:cxn modelId="{F7ACF07E-E2B4-4045-AE5B-215BD5364284}" type="presParOf" srcId="{F66CC3A1-22E5-4F7C-91CD-5B5219FFC5B2}" destId="{90CB4724-9829-4A42-A6E0-74E9805EF12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0EC773-4EDB-4A4D-AA58-DA7E65EBE312}" type="doc">
      <dgm:prSet loTypeId="urn:microsoft.com/office/officeart/2009/3/layout/StepU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E3F963C-E56A-4A83-BB7D-49D892C8FE0A}">
      <dgm:prSet phldrT="[文字]" custT="1"/>
      <dgm:spPr/>
      <dgm:t>
        <a:bodyPr/>
        <a:lstStyle/>
        <a:p>
          <a:r>
            <a:rPr lang="zh-TW" altLang="en-US" sz="2400" b="1" dirty="0" smtClean="0"/>
            <a:t>犯罪時空</a:t>
          </a:r>
          <a:endParaRPr lang="zh-TW" altLang="en-US" sz="2400" b="1" dirty="0"/>
        </a:p>
      </dgm:t>
    </dgm:pt>
    <dgm:pt modelId="{040C4CBB-16CD-47A8-A6F5-4EE4B497F5A0}" type="parTrans" cxnId="{DE416EAF-D4C6-4181-A06C-44DE40693EAB}">
      <dgm:prSet/>
      <dgm:spPr/>
      <dgm:t>
        <a:bodyPr/>
        <a:lstStyle/>
        <a:p>
          <a:endParaRPr lang="zh-TW" altLang="en-US"/>
        </a:p>
      </dgm:t>
    </dgm:pt>
    <dgm:pt modelId="{035CF52F-DB32-43DC-9E0C-EEC4A7597CAE}" type="sibTrans" cxnId="{DE416EAF-D4C6-4181-A06C-44DE40693EAB}">
      <dgm:prSet/>
      <dgm:spPr/>
      <dgm:t>
        <a:bodyPr/>
        <a:lstStyle/>
        <a:p>
          <a:endParaRPr lang="zh-TW" altLang="en-US"/>
        </a:p>
      </dgm:t>
    </dgm:pt>
    <dgm:pt modelId="{F39C2AFA-8E55-4CA9-A265-2E100F395FD4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心理上產生斯德歌爾摩症候群，為了生存，合理化被害者之生活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0AD8F174-87F2-49AB-8378-99EE5B620BD4}" type="parTrans" cxnId="{65BB1365-72BA-4E95-9B30-4EC54BCB4B96}">
      <dgm:prSet/>
      <dgm:spPr/>
      <dgm:t>
        <a:bodyPr/>
        <a:lstStyle/>
        <a:p>
          <a:endParaRPr lang="zh-TW" altLang="en-US"/>
        </a:p>
      </dgm:t>
    </dgm:pt>
    <dgm:pt modelId="{95638E1C-4DD8-4852-A30A-CEFA9B9A4ED6}" type="sibTrans" cxnId="{65BB1365-72BA-4E95-9B30-4EC54BCB4B96}">
      <dgm:prSet/>
      <dgm:spPr/>
      <dgm:t>
        <a:bodyPr/>
        <a:lstStyle/>
        <a:p>
          <a:endParaRPr lang="zh-TW" altLang="en-US"/>
        </a:p>
      </dgm:t>
    </dgm:pt>
    <dgm:pt modelId="{2DC65793-1FC2-4887-BAD2-E6560F61B355}">
      <dgm:prSet phldrT="[文字]" custT="1"/>
      <dgm:spPr/>
      <dgm:t>
        <a:bodyPr/>
        <a:lstStyle/>
        <a:p>
          <a:r>
            <a:rPr lang="zh-TW" altLang="en-US" sz="2400" b="1" dirty="0" smtClean="0"/>
            <a:t>訴訟時空</a:t>
          </a:r>
          <a:endParaRPr lang="zh-TW" altLang="en-US" sz="2400" b="1" dirty="0"/>
        </a:p>
      </dgm:t>
    </dgm:pt>
    <dgm:pt modelId="{9375B7D2-569F-4E38-8372-8C76B3594F41}" type="parTrans" cxnId="{7B9EEDC6-9E23-4928-B2E5-B391E0737591}">
      <dgm:prSet/>
      <dgm:spPr/>
      <dgm:t>
        <a:bodyPr/>
        <a:lstStyle/>
        <a:p>
          <a:endParaRPr lang="zh-TW" altLang="en-US"/>
        </a:p>
      </dgm:t>
    </dgm:pt>
    <dgm:pt modelId="{7CBD7975-B510-4CB9-B048-E090A2ECF531}" type="sibTrans" cxnId="{7B9EEDC6-9E23-4928-B2E5-B391E0737591}">
      <dgm:prSet/>
      <dgm:spPr/>
      <dgm:t>
        <a:bodyPr/>
        <a:lstStyle/>
        <a:p>
          <a:endParaRPr lang="zh-TW" altLang="en-US"/>
        </a:p>
      </dgm:t>
    </dgm:pt>
    <dgm:pt modelId="{154DC513-A616-4848-9F61-E1310C818417}" type="pres">
      <dgm:prSet presAssocID="{B50EC773-4EDB-4A4D-AA58-DA7E65EBE31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305AF86-A8C8-4D04-9B91-C091B166CBD3}" type="pres">
      <dgm:prSet presAssocID="{FE3F963C-E56A-4A83-BB7D-49D892C8FE0A}" presName="composite" presStyleCnt="0"/>
      <dgm:spPr/>
    </dgm:pt>
    <dgm:pt modelId="{4A06A029-28C5-41FB-9F40-4C42077D8FEF}" type="pres">
      <dgm:prSet presAssocID="{FE3F963C-E56A-4A83-BB7D-49D892C8FE0A}" presName="LShape" presStyleLbl="alignNode1" presStyleIdx="0" presStyleCnt="5" custLinFactNeighborX="-20315" custLinFactNeighborY="4131"/>
      <dgm:spPr/>
    </dgm:pt>
    <dgm:pt modelId="{31108241-2CAB-421A-A232-BBAF47855C42}" type="pres">
      <dgm:prSet presAssocID="{FE3F963C-E56A-4A83-BB7D-49D892C8FE0A}" presName="ParentText" presStyleLbl="revTx" presStyleIdx="0" presStyleCnt="3" custScaleX="144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9EA9C9-0CFE-445D-BD77-7B2F8BA87E4C}" type="pres">
      <dgm:prSet presAssocID="{FE3F963C-E56A-4A83-BB7D-49D892C8FE0A}" presName="Triangle" presStyleLbl="alignNode1" presStyleIdx="1" presStyleCnt="5"/>
      <dgm:spPr/>
    </dgm:pt>
    <dgm:pt modelId="{4963F2BD-3C05-4CA0-B4EB-4F720477A63E}" type="pres">
      <dgm:prSet presAssocID="{035CF52F-DB32-43DC-9E0C-EEC4A7597CAE}" presName="sibTrans" presStyleCnt="0"/>
      <dgm:spPr/>
    </dgm:pt>
    <dgm:pt modelId="{7D9D7049-12F8-4B34-8636-4B8226A045D8}" type="pres">
      <dgm:prSet presAssocID="{035CF52F-DB32-43DC-9E0C-EEC4A7597CAE}" presName="space" presStyleCnt="0"/>
      <dgm:spPr/>
    </dgm:pt>
    <dgm:pt modelId="{BC0C6AFF-BE7A-478C-81A1-122265235660}" type="pres">
      <dgm:prSet presAssocID="{F39C2AFA-8E55-4CA9-A265-2E100F395FD4}" presName="composite" presStyleCnt="0"/>
      <dgm:spPr/>
    </dgm:pt>
    <dgm:pt modelId="{B8F2D738-509A-493B-B7F8-6AA007CCC0EB}" type="pres">
      <dgm:prSet presAssocID="{F39C2AFA-8E55-4CA9-A265-2E100F395FD4}" presName="LShape" presStyleLbl="alignNode1" presStyleIdx="2" presStyleCnt="5"/>
      <dgm:spPr/>
    </dgm:pt>
    <dgm:pt modelId="{3261558F-BA0C-47B7-B35E-B58241FA1185}" type="pres">
      <dgm:prSet presAssocID="{F39C2AFA-8E55-4CA9-A265-2E100F395FD4}" presName="ParentText" presStyleLbl="revTx" presStyleIdx="1" presStyleCnt="3" custScaleX="143421" custLinFactX="-62038" custLinFactY="18031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F76AB4-E281-4EB3-A7A4-D23DD1E0049A}" type="pres">
      <dgm:prSet presAssocID="{F39C2AFA-8E55-4CA9-A265-2E100F395FD4}" presName="Triangle" presStyleLbl="alignNode1" presStyleIdx="3" presStyleCnt="5"/>
      <dgm:spPr/>
    </dgm:pt>
    <dgm:pt modelId="{480F9406-8855-420A-91AC-EC1A160B0104}" type="pres">
      <dgm:prSet presAssocID="{95638E1C-4DD8-4852-A30A-CEFA9B9A4ED6}" presName="sibTrans" presStyleCnt="0"/>
      <dgm:spPr/>
    </dgm:pt>
    <dgm:pt modelId="{2E5E2D6B-2F45-4F49-8D8D-58C032998125}" type="pres">
      <dgm:prSet presAssocID="{95638E1C-4DD8-4852-A30A-CEFA9B9A4ED6}" presName="space" presStyleCnt="0"/>
      <dgm:spPr/>
    </dgm:pt>
    <dgm:pt modelId="{C54E469E-86F0-4373-8ABC-B05DC2F464AC}" type="pres">
      <dgm:prSet presAssocID="{2DC65793-1FC2-4887-BAD2-E6560F61B355}" presName="composite" presStyleCnt="0"/>
      <dgm:spPr/>
    </dgm:pt>
    <dgm:pt modelId="{96514944-1E5E-4BE9-9773-7BBD1192205D}" type="pres">
      <dgm:prSet presAssocID="{2DC65793-1FC2-4887-BAD2-E6560F61B355}" presName="LShape" presStyleLbl="alignNode1" presStyleIdx="4" presStyleCnt="5" custLinFactNeighborX="-37007" custLinFactNeighborY="-2697"/>
      <dgm:spPr/>
    </dgm:pt>
    <dgm:pt modelId="{6C88F85D-4C24-4C4B-8E34-3C8CA9F05055}" type="pres">
      <dgm:prSet presAssocID="{2DC65793-1FC2-4887-BAD2-E6560F61B355}" presName="ParentText" presStyleLbl="revTx" presStyleIdx="2" presStyleCnt="3" custScaleX="164674" custLinFactNeighborX="40062" custLinFactNeighborY="-2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7D3CB3-C880-450B-AACF-1A52F5E48486}" type="presOf" srcId="{F39C2AFA-8E55-4CA9-A265-2E100F395FD4}" destId="{3261558F-BA0C-47B7-B35E-B58241FA1185}" srcOrd="0" destOrd="0" presId="urn:microsoft.com/office/officeart/2009/3/layout/StepUpProcess"/>
    <dgm:cxn modelId="{65BB1365-72BA-4E95-9B30-4EC54BCB4B96}" srcId="{B50EC773-4EDB-4A4D-AA58-DA7E65EBE312}" destId="{F39C2AFA-8E55-4CA9-A265-2E100F395FD4}" srcOrd="1" destOrd="0" parTransId="{0AD8F174-87F2-49AB-8378-99EE5B620BD4}" sibTransId="{95638E1C-4DD8-4852-A30A-CEFA9B9A4ED6}"/>
    <dgm:cxn modelId="{7B9EEDC6-9E23-4928-B2E5-B391E0737591}" srcId="{B50EC773-4EDB-4A4D-AA58-DA7E65EBE312}" destId="{2DC65793-1FC2-4887-BAD2-E6560F61B355}" srcOrd="2" destOrd="0" parTransId="{9375B7D2-569F-4E38-8372-8C76B3594F41}" sibTransId="{7CBD7975-B510-4CB9-B048-E090A2ECF531}"/>
    <dgm:cxn modelId="{DE416EAF-D4C6-4181-A06C-44DE40693EAB}" srcId="{B50EC773-4EDB-4A4D-AA58-DA7E65EBE312}" destId="{FE3F963C-E56A-4A83-BB7D-49D892C8FE0A}" srcOrd="0" destOrd="0" parTransId="{040C4CBB-16CD-47A8-A6F5-4EE4B497F5A0}" sibTransId="{035CF52F-DB32-43DC-9E0C-EEC4A7597CAE}"/>
    <dgm:cxn modelId="{6C81FB41-73BE-4B8B-865A-215288701C6B}" type="presOf" srcId="{FE3F963C-E56A-4A83-BB7D-49D892C8FE0A}" destId="{31108241-2CAB-421A-A232-BBAF47855C42}" srcOrd="0" destOrd="0" presId="urn:microsoft.com/office/officeart/2009/3/layout/StepUpProcess"/>
    <dgm:cxn modelId="{EC57C7A7-45C9-4083-B7F4-97B70E963083}" type="presOf" srcId="{B50EC773-4EDB-4A4D-AA58-DA7E65EBE312}" destId="{154DC513-A616-4848-9F61-E1310C818417}" srcOrd="0" destOrd="0" presId="urn:microsoft.com/office/officeart/2009/3/layout/StepUpProcess"/>
    <dgm:cxn modelId="{0AC00459-4815-4CA5-AAD1-D3321001CD36}" type="presOf" srcId="{2DC65793-1FC2-4887-BAD2-E6560F61B355}" destId="{6C88F85D-4C24-4C4B-8E34-3C8CA9F05055}" srcOrd="0" destOrd="0" presId="urn:microsoft.com/office/officeart/2009/3/layout/StepUpProcess"/>
    <dgm:cxn modelId="{9537A262-6AE3-4E52-86E7-9B168A341652}" type="presParOf" srcId="{154DC513-A616-4848-9F61-E1310C818417}" destId="{7305AF86-A8C8-4D04-9B91-C091B166CBD3}" srcOrd="0" destOrd="0" presId="urn:microsoft.com/office/officeart/2009/3/layout/StepUpProcess"/>
    <dgm:cxn modelId="{C2D5F085-CE5C-4077-BA65-13492EA0EEA1}" type="presParOf" srcId="{7305AF86-A8C8-4D04-9B91-C091B166CBD3}" destId="{4A06A029-28C5-41FB-9F40-4C42077D8FEF}" srcOrd="0" destOrd="0" presId="urn:microsoft.com/office/officeart/2009/3/layout/StepUpProcess"/>
    <dgm:cxn modelId="{7FD8994E-C327-4D70-A7E6-F7086F2FCC98}" type="presParOf" srcId="{7305AF86-A8C8-4D04-9B91-C091B166CBD3}" destId="{31108241-2CAB-421A-A232-BBAF47855C42}" srcOrd="1" destOrd="0" presId="urn:microsoft.com/office/officeart/2009/3/layout/StepUpProcess"/>
    <dgm:cxn modelId="{DC25A46B-C16A-420C-ABB0-1116C459057A}" type="presParOf" srcId="{7305AF86-A8C8-4D04-9B91-C091B166CBD3}" destId="{0D9EA9C9-0CFE-445D-BD77-7B2F8BA87E4C}" srcOrd="2" destOrd="0" presId="urn:microsoft.com/office/officeart/2009/3/layout/StepUpProcess"/>
    <dgm:cxn modelId="{9CD6A2E8-FBCE-4D68-B470-33E52870A1BB}" type="presParOf" srcId="{154DC513-A616-4848-9F61-E1310C818417}" destId="{4963F2BD-3C05-4CA0-B4EB-4F720477A63E}" srcOrd="1" destOrd="0" presId="urn:microsoft.com/office/officeart/2009/3/layout/StepUpProcess"/>
    <dgm:cxn modelId="{F4BBF86A-D501-48C9-B65D-3EB8F6590CC3}" type="presParOf" srcId="{4963F2BD-3C05-4CA0-B4EB-4F720477A63E}" destId="{7D9D7049-12F8-4B34-8636-4B8226A045D8}" srcOrd="0" destOrd="0" presId="urn:microsoft.com/office/officeart/2009/3/layout/StepUpProcess"/>
    <dgm:cxn modelId="{3326AA40-EE54-41EA-8978-4ADC0A2FBFA3}" type="presParOf" srcId="{154DC513-A616-4848-9F61-E1310C818417}" destId="{BC0C6AFF-BE7A-478C-81A1-122265235660}" srcOrd="2" destOrd="0" presId="urn:microsoft.com/office/officeart/2009/3/layout/StepUpProcess"/>
    <dgm:cxn modelId="{207F4F35-F7F4-4F69-B5D6-40EA4A486C5A}" type="presParOf" srcId="{BC0C6AFF-BE7A-478C-81A1-122265235660}" destId="{B8F2D738-509A-493B-B7F8-6AA007CCC0EB}" srcOrd="0" destOrd="0" presId="urn:microsoft.com/office/officeart/2009/3/layout/StepUpProcess"/>
    <dgm:cxn modelId="{05703D04-C31E-4C87-ADAC-B59AEE487946}" type="presParOf" srcId="{BC0C6AFF-BE7A-478C-81A1-122265235660}" destId="{3261558F-BA0C-47B7-B35E-B58241FA1185}" srcOrd="1" destOrd="0" presId="urn:microsoft.com/office/officeart/2009/3/layout/StepUpProcess"/>
    <dgm:cxn modelId="{FE38FB98-A784-4F75-AB39-69D5685EF2B0}" type="presParOf" srcId="{BC0C6AFF-BE7A-478C-81A1-122265235660}" destId="{26F76AB4-E281-4EB3-A7A4-D23DD1E0049A}" srcOrd="2" destOrd="0" presId="urn:microsoft.com/office/officeart/2009/3/layout/StepUpProcess"/>
    <dgm:cxn modelId="{05053936-DA28-49FC-BB4A-8CB3AF9DFEB2}" type="presParOf" srcId="{154DC513-A616-4848-9F61-E1310C818417}" destId="{480F9406-8855-420A-91AC-EC1A160B0104}" srcOrd="3" destOrd="0" presId="urn:microsoft.com/office/officeart/2009/3/layout/StepUpProcess"/>
    <dgm:cxn modelId="{082D5EC0-199D-4D2C-B259-512BDAB47308}" type="presParOf" srcId="{480F9406-8855-420A-91AC-EC1A160B0104}" destId="{2E5E2D6B-2F45-4F49-8D8D-58C032998125}" srcOrd="0" destOrd="0" presId="urn:microsoft.com/office/officeart/2009/3/layout/StepUpProcess"/>
    <dgm:cxn modelId="{A4E75077-DAAB-4E7C-BF7B-AEFBC97EF390}" type="presParOf" srcId="{154DC513-A616-4848-9F61-E1310C818417}" destId="{C54E469E-86F0-4373-8ABC-B05DC2F464AC}" srcOrd="4" destOrd="0" presId="urn:microsoft.com/office/officeart/2009/3/layout/StepUpProcess"/>
    <dgm:cxn modelId="{85375084-2973-48D7-AEA1-D23BF08B5827}" type="presParOf" srcId="{C54E469E-86F0-4373-8ABC-B05DC2F464AC}" destId="{96514944-1E5E-4BE9-9773-7BBD1192205D}" srcOrd="0" destOrd="0" presId="urn:microsoft.com/office/officeart/2009/3/layout/StepUpProcess"/>
    <dgm:cxn modelId="{55EFE909-7D4D-4BD6-B944-108B6B7F54C7}" type="presParOf" srcId="{C54E469E-86F0-4373-8ABC-B05DC2F464AC}" destId="{6C88F85D-4C24-4C4B-8E34-3C8CA9F0505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64C49B-09EA-4BE9-8D23-BD8C2CD40633}" type="doc">
      <dgm:prSet loTypeId="urn:microsoft.com/office/officeart/2005/8/layout/chevronAccent+Icon" loCatId="process" qsTypeId="urn:microsoft.com/office/officeart/2005/8/quickstyle/3d1" qsCatId="3D" csTypeId="urn:microsoft.com/office/officeart/2005/8/colors/accent1_2" csCatId="accent1" phldr="1"/>
      <dgm:spPr/>
    </dgm:pt>
    <dgm:pt modelId="{C1A0A225-5B82-4084-912C-2DF4CDD8D905}">
      <dgm:prSet phldrT="[文字]" custT="1"/>
      <dgm:spPr/>
      <dgm:t>
        <a:bodyPr/>
        <a:lstStyle/>
        <a:p>
          <a:r>
            <a:rPr lang="zh-TW" altLang="en-US" sz="2000" b="1" dirty="0" smtClean="0"/>
            <a:t>國外人口販子</a:t>
          </a:r>
          <a:endParaRPr lang="zh-TW" altLang="en-US" sz="2000" b="1" dirty="0"/>
        </a:p>
      </dgm:t>
    </dgm:pt>
    <dgm:pt modelId="{0A862FB4-2C46-44A4-AA28-BCDADC85B378}" type="parTrans" cxnId="{75AB1EE4-CBBE-416C-A28E-C019CAD9126A}">
      <dgm:prSet/>
      <dgm:spPr/>
      <dgm:t>
        <a:bodyPr/>
        <a:lstStyle/>
        <a:p>
          <a:endParaRPr lang="zh-TW" altLang="en-US"/>
        </a:p>
      </dgm:t>
    </dgm:pt>
    <dgm:pt modelId="{6A930074-1A03-4448-A6B3-B3F3EA2CA5F8}" type="sibTrans" cxnId="{75AB1EE4-CBBE-416C-A28E-C019CAD9126A}">
      <dgm:prSet/>
      <dgm:spPr/>
      <dgm:t>
        <a:bodyPr/>
        <a:lstStyle/>
        <a:p>
          <a:endParaRPr lang="zh-TW" altLang="en-US"/>
        </a:p>
      </dgm:t>
    </dgm:pt>
    <dgm:pt modelId="{C244EB09-1EDC-41B7-933F-3BC1904D902A}">
      <dgm:prSet phldrT="[文字]" custT="1"/>
      <dgm:spPr/>
      <dgm:t>
        <a:bodyPr/>
        <a:lstStyle/>
        <a:p>
          <a:r>
            <a:rPr lang="zh-TW" altLang="en-US" sz="2000" b="1" dirty="0" smtClean="0"/>
            <a:t>我國人口販子（仲介）</a:t>
          </a:r>
          <a:endParaRPr lang="zh-TW" altLang="en-US" sz="2000" b="1" dirty="0"/>
        </a:p>
      </dgm:t>
    </dgm:pt>
    <dgm:pt modelId="{E49C294D-F6D6-4077-89E8-F3C83E6322F8}" type="parTrans" cxnId="{5A1078F9-9DB8-4BCC-817A-6560498067EC}">
      <dgm:prSet/>
      <dgm:spPr/>
      <dgm:t>
        <a:bodyPr/>
        <a:lstStyle/>
        <a:p>
          <a:endParaRPr lang="zh-TW" altLang="en-US"/>
        </a:p>
      </dgm:t>
    </dgm:pt>
    <dgm:pt modelId="{75E7C220-44E5-482E-8CD9-E9B899E09E30}" type="sibTrans" cxnId="{5A1078F9-9DB8-4BCC-817A-6560498067EC}">
      <dgm:prSet/>
      <dgm:spPr/>
      <dgm:t>
        <a:bodyPr/>
        <a:lstStyle/>
        <a:p>
          <a:endParaRPr lang="zh-TW" altLang="en-US"/>
        </a:p>
      </dgm:t>
    </dgm:pt>
    <dgm:pt modelId="{0FB7B91A-4C69-4255-A7AD-CD303DBBC9D6}">
      <dgm:prSet phldrT="[文字]" custT="1"/>
      <dgm:spPr/>
      <dgm:t>
        <a:bodyPr/>
        <a:lstStyle/>
        <a:p>
          <a:r>
            <a:rPr lang="zh-TW" altLang="en-US" sz="2000" b="1" dirty="0" smtClean="0"/>
            <a:t>人口販入後之</a:t>
          </a:r>
          <a:endParaRPr lang="en-US" altLang="zh-TW" sz="2000" b="1" dirty="0" smtClean="0"/>
        </a:p>
        <a:p>
          <a:r>
            <a:rPr lang="zh-TW" altLang="en-US" sz="2000" b="1" dirty="0" smtClean="0"/>
            <a:t>終端使用者</a:t>
          </a:r>
          <a:endParaRPr lang="en-US" altLang="zh-TW" sz="2000" b="1" dirty="0" smtClean="0"/>
        </a:p>
        <a:p>
          <a:r>
            <a:rPr lang="zh-TW" altLang="en-US" sz="2000" b="1" dirty="0" smtClean="0"/>
            <a:t>（應召站、工廠、養護中心）</a:t>
          </a:r>
          <a:endParaRPr lang="zh-TW" altLang="en-US" sz="2000" b="1" dirty="0"/>
        </a:p>
      </dgm:t>
    </dgm:pt>
    <dgm:pt modelId="{021DB162-5151-402B-B8C5-09078F7EEBF1}" type="parTrans" cxnId="{F482C100-ACA3-49A8-B9B2-416D85C1CFFF}">
      <dgm:prSet/>
      <dgm:spPr/>
      <dgm:t>
        <a:bodyPr/>
        <a:lstStyle/>
        <a:p>
          <a:endParaRPr lang="zh-TW" altLang="en-US"/>
        </a:p>
      </dgm:t>
    </dgm:pt>
    <dgm:pt modelId="{8632A4CC-F165-4167-AE1B-94E117778409}" type="sibTrans" cxnId="{F482C100-ACA3-49A8-B9B2-416D85C1CFFF}">
      <dgm:prSet/>
      <dgm:spPr/>
      <dgm:t>
        <a:bodyPr/>
        <a:lstStyle/>
        <a:p>
          <a:endParaRPr lang="zh-TW" altLang="en-US"/>
        </a:p>
      </dgm:t>
    </dgm:pt>
    <dgm:pt modelId="{8CC83C8C-D01F-4127-A89B-A60F1B4C1BA5}" type="pres">
      <dgm:prSet presAssocID="{CC64C49B-09EA-4BE9-8D23-BD8C2CD40633}" presName="Name0" presStyleCnt="0">
        <dgm:presLayoutVars>
          <dgm:dir/>
          <dgm:resizeHandles val="exact"/>
        </dgm:presLayoutVars>
      </dgm:prSet>
      <dgm:spPr/>
    </dgm:pt>
    <dgm:pt modelId="{3BF36A5C-FA54-40F5-923C-243B4E3D091D}" type="pres">
      <dgm:prSet presAssocID="{C1A0A225-5B82-4084-912C-2DF4CDD8D905}" presName="composite" presStyleCnt="0"/>
      <dgm:spPr/>
    </dgm:pt>
    <dgm:pt modelId="{7B3DD4DD-E1E3-4600-AC7B-ADA59859319D}" type="pres">
      <dgm:prSet presAssocID="{C1A0A225-5B82-4084-912C-2DF4CDD8D905}" presName="bgChev" presStyleLbl="node1" presStyleIdx="0" presStyleCnt="3" custScaleY="170529"/>
      <dgm:spPr/>
    </dgm:pt>
    <dgm:pt modelId="{D9FB23A4-406F-449B-8305-5F3A288590B4}" type="pres">
      <dgm:prSet presAssocID="{C1A0A225-5B82-4084-912C-2DF4CDD8D905}" presName="txNode" presStyleLbl="fgAcc1" presStyleIdx="0" presStyleCnt="3" custScaleY="1722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F47744-F1C8-4569-AE2A-026A0BD4B0AD}" type="pres">
      <dgm:prSet presAssocID="{6A930074-1A03-4448-A6B3-B3F3EA2CA5F8}" presName="compositeSpace" presStyleCnt="0"/>
      <dgm:spPr/>
    </dgm:pt>
    <dgm:pt modelId="{D2218EEE-F7B1-4D68-B722-6901F642620C}" type="pres">
      <dgm:prSet presAssocID="{C244EB09-1EDC-41B7-933F-3BC1904D902A}" presName="composite" presStyleCnt="0"/>
      <dgm:spPr/>
    </dgm:pt>
    <dgm:pt modelId="{E2DF437D-2EA8-47E6-A526-ABBE09B2EE7E}" type="pres">
      <dgm:prSet presAssocID="{C244EB09-1EDC-41B7-933F-3BC1904D902A}" presName="bgChev" presStyleLbl="node1" presStyleIdx="1" presStyleCnt="3" custScaleY="177199"/>
      <dgm:spPr/>
    </dgm:pt>
    <dgm:pt modelId="{F1B7BB3F-B45C-4572-9333-861C0F3FA6BC}" type="pres">
      <dgm:prSet presAssocID="{C244EB09-1EDC-41B7-933F-3BC1904D902A}" presName="txNode" presStyleLbl="fgAcc1" presStyleIdx="1" presStyleCnt="3" custScaleY="1722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D6494C-0EEF-40EE-A229-00AE6D17952E}" type="pres">
      <dgm:prSet presAssocID="{75E7C220-44E5-482E-8CD9-E9B899E09E30}" presName="compositeSpace" presStyleCnt="0"/>
      <dgm:spPr/>
    </dgm:pt>
    <dgm:pt modelId="{1EDB93B0-334D-479D-97CD-C8BD15524A75}" type="pres">
      <dgm:prSet presAssocID="{0FB7B91A-4C69-4255-A7AD-CD303DBBC9D6}" presName="composite" presStyleCnt="0"/>
      <dgm:spPr/>
    </dgm:pt>
    <dgm:pt modelId="{6995228B-E530-48B1-A44B-221A0D79995F}" type="pres">
      <dgm:prSet presAssocID="{0FB7B91A-4C69-4255-A7AD-CD303DBBC9D6}" presName="bgChev" presStyleLbl="node1" presStyleIdx="2" presStyleCnt="3" custScaleY="170529"/>
      <dgm:spPr/>
    </dgm:pt>
    <dgm:pt modelId="{EF74EAD5-EB52-429F-B3AE-2D68A90292E8}" type="pres">
      <dgm:prSet presAssocID="{0FB7B91A-4C69-4255-A7AD-CD303DBBC9D6}" presName="txNode" presStyleLbl="fgAcc1" presStyleIdx="2" presStyleCnt="3" custScaleX="107668" custScaleY="1722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AB1EE4-CBBE-416C-A28E-C019CAD9126A}" srcId="{CC64C49B-09EA-4BE9-8D23-BD8C2CD40633}" destId="{C1A0A225-5B82-4084-912C-2DF4CDD8D905}" srcOrd="0" destOrd="0" parTransId="{0A862FB4-2C46-44A4-AA28-BCDADC85B378}" sibTransId="{6A930074-1A03-4448-A6B3-B3F3EA2CA5F8}"/>
    <dgm:cxn modelId="{88F4D950-A43E-4D84-8BFE-890CC216ED26}" type="presOf" srcId="{0FB7B91A-4C69-4255-A7AD-CD303DBBC9D6}" destId="{EF74EAD5-EB52-429F-B3AE-2D68A90292E8}" srcOrd="0" destOrd="0" presId="urn:microsoft.com/office/officeart/2005/8/layout/chevronAccent+Icon"/>
    <dgm:cxn modelId="{D2D42FDB-0DF8-4DE3-B099-DEA14965A92C}" type="presOf" srcId="{CC64C49B-09EA-4BE9-8D23-BD8C2CD40633}" destId="{8CC83C8C-D01F-4127-A89B-A60F1B4C1BA5}" srcOrd="0" destOrd="0" presId="urn:microsoft.com/office/officeart/2005/8/layout/chevronAccent+Icon"/>
    <dgm:cxn modelId="{6821B538-EB50-4FD7-AF26-16A211BEE1AF}" type="presOf" srcId="{C1A0A225-5B82-4084-912C-2DF4CDD8D905}" destId="{D9FB23A4-406F-449B-8305-5F3A288590B4}" srcOrd="0" destOrd="0" presId="urn:microsoft.com/office/officeart/2005/8/layout/chevronAccent+Icon"/>
    <dgm:cxn modelId="{F482C100-ACA3-49A8-B9B2-416D85C1CFFF}" srcId="{CC64C49B-09EA-4BE9-8D23-BD8C2CD40633}" destId="{0FB7B91A-4C69-4255-A7AD-CD303DBBC9D6}" srcOrd="2" destOrd="0" parTransId="{021DB162-5151-402B-B8C5-09078F7EEBF1}" sibTransId="{8632A4CC-F165-4167-AE1B-94E117778409}"/>
    <dgm:cxn modelId="{483BF98D-9270-4702-B249-1FBCC6EEDECF}" type="presOf" srcId="{C244EB09-1EDC-41B7-933F-3BC1904D902A}" destId="{F1B7BB3F-B45C-4572-9333-861C0F3FA6BC}" srcOrd="0" destOrd="0" presId="urn:microsoft.com/office/officeart/2005/8/layout/chevronAccent+Icon"/>
    <dgm:cxn modelId="{5A1078F9-9DB8-4BCC-817A-6560498067EC}" srcId="{CC64C49B-09EA-4BE9-8D23-BD8C2CD40633}" destId="{C244EB09-1EDC-41B7-933F-3BC1904D902A}" srcOrd="1" destOrd="0" parTransId="{E49C294D-F6D6-4077-89E8-F3C83E6322F8}" sibTransId="{75E7C220-44E5-482E-8CD9-E9B899E09E30}"/>
    <dgm:cxn modelId="{53659432-BF9A-46C4-98C6-FD119D7CC987}" type="presParOf" srcId="{8CC83C8C-D01F-4127-A89B-A60F1B4C1BA5}" destId="{3BF36A5C-FA54-40F5-923C-243B4E3D091D}" srcOrd="0" destOrd="0" presId="urn:microsoft.com/office/officeart/2005/8/layout/chevronAccent+Icon"/>
    <dgm:cxn modelId="{0E79216C-32CA-482E-B55F-9EA39CCD49A4}" type="presParOf" srcId="{3BF36A5C-FA54-40F5-923C-243B4E3D091D}" destId="{7B3DD4DD-E1E3-4600-AC7B-ADA59859319D}" srcOrd="0" destOrd="0" presId="urn:microsoft.com/office/officeart/2005/8/layout/chevronAccent+Icon"/>
    <dgm:cxn modelId="{F67E5DD9-E22E-4D8E-BB16-B3F1A2C69B51}" type="presParOf" srcId="{3BF36A5C-FA54-40F5-923C-243B4E3D091D}" destId="{D9FB23A4-406F-449B-8305-5F3A288590B4}" srcOrd="1" destOrd="0" presId="urn:microsoft.com/office/officeart/2005/8/layout/chevronAccent+Icon"/>
    <dgm:cxn modelId="{A6CFA393-C229-4D04-823E-645829224EDB}" type="presParOf" srcId="{8CC83C8C-D01F-4127-A89B-A60F1B4C1BA5}" destId="{8CF47744-F1C8-4569-AE2A-026A0BD4B0AD}" srcOrd="1" destOrd="0" presId="urn:microsoft.com/office/officeart/2005/8/layout/chevronAccent+Icon"/>
    <dgm:cxn modelId="{FFA4E06C-8B52-4E32-80DD-5D28BAAC072F}" type="presParOf" srcId="{8CC83C8C-D01F-4127-A89B-A60F1B4C1BA5}" destId="{D2218EEE-F7B1-4D68-B722-6901F642620C}" srcOrd="2" destOrd="0" presId="urn:microsoft.com/office/officeart/2005/8/layout/chevronAccent+Icon"/>
    <dgm:cxn modelId="{DAEB51D4-5F70-4974-ACB7-5917CC6F6CAB}" type="presParOf" srcId="{D2218EEE-F7B1-4D68-B722-6901F642620C}" destId="{E2DF437D-2EA8-47E6-A526-ABBE09B2EE7E}" srcOrd="0" destOrd="0" presId="urn:microsoft.com/office/officeart/2005/8/layout/chevronAccent+Icon"/>
    <dgm:cxn modelId="{45B7676D-6131-465F-9775-4EBDB02EBC4A}" type="presParOf" srcId="{D2218EEE-F7B1-4D68-B722-6901F642620C}" destId="{F1B7BB3F-B45C-4572-9333-861C0F3FA6BC}" srcOrd="1" destOrd="0" presId="urn:microsoft.com/office/officeart/2005/8/layout/chevronAccent+Icon"/>
    <dgm:cxn modelId="{0BA1E323-B63E-4C4C-A72C-764F35C399D1}" type="presParOf" srcId="{8CC83C8C-D01F-4127-A89B-A60F1B4C1BA5}" destId="{78D6494C-0EEF-40EE-A229-00AE6D17952E}" srcOrd="3" destOrd="0" presId="urn:microsoft.com/office/officeart/2005/8/layout/chevronAccent+Icon"/>
    <dgm:cxn modelId="{8A970D76-615C-4E98-B990-558D70C18FD6}" type="presParOf" srcId="{8CC83C8C-D01F-4127-A89B-A60F1B4C1BA5}" destId="{1EDB93B0-334D-479D-97CD-C8BD15524A75}" srcOrd="4" destOrd="0" presId="urn:microsoft.com/office/officeart/2005/8/layout/chevronAccent+Icon"/>
    <dgm:cxn modelId="{3233E135-82BA-4AD1-A106-E1ACAEAB978F}" type="presParOf" srcId="{1EDB93B0-334D-479D-97CD-C8BD15524A75}" destId="{6995228B-E530-48B1-A44B-221A0D79995F}" srcOrd="0" destOrd="0" presId="urn:microsoft.com/office/officeart/2005/8/layout/chevronAccent+Icon"/>
    <dgm:cxn modelId="{D8065BC4-949A-464F-ABF6-9B6A865AA301}" type="presParOf" srcId="{1EDB93B0-334D-479D-97CD-C8BD15524A75}" destId="{EF74EAD5-EB52-429F-B3AE-2D68A90292E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F1C193-2504-427C-A30B-B381A0C6B7A4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5FA545A-BD53-4460-94B7-91CAD6DA82B4}">
      <dgm:prSet phldrT="[文字]"/>
      <dgm:spPr/>
      <dgm:t>
        <a:bodyPr/>
        <a:lstStyle/>
        <a:p>
          <a:r>
            <a:rPr lang="zh-TW" altLang="en-US" dirty="0" smtClean="0"/>
            <a:t>指揮</a:t>
          </a:r>
          <a:endParaRPr lang="en-US" altLang="zh-TW" dirty="0" smtClean="0"/>
        </a:p>
        <a:p>
          <a:r>
            <a:rPr lang="zh-TW" altLang="en-US" dirty="0" smtClean="0"/>
            <a:t>檢察官</a:t>
          </a:r>
          <a:endParaRPr lang="zh-TW" altLang="en-US" dirty="0"/>
        </a:p>
      </dgm:t>
    </dgm:pt>
    <dgm:pt modelId="{0BF823A6-7C29-46FA-8AFD-868CA909724F}" type="parTrans" cxnId="{55F9BD63-03BE-4C7B-9257-917D09219308}">
      <dgm:prSet/>
      <dgm:spPr/>
      <dgm:t>
        <a:bodyPr/>
        <a:lstStyle/>
        <a:p>
          <a:endParaRPr lang="zh-TW" altLang="en-US"/>
        </a:p>
      </dgm:t>
    </dgm:pt>
    <dgm:pt modelId="{4CE93D67-453F-4C74-8938-5B8366A20C19}" type="sibTrans" cxnId="{55F9BD63-03BE-4C7B-9257-917D09219308}">
      <dgm:prSet/>
      <dgm:spPr/>
      <dgm:t>
        <a:bodyPr/>
        <a:lstStyle/>
        <a:p>
          <a:endParaRPr lang="zh-TW" altLang="en-US"/>
        </a:p>
      </dgm:t>
    </dgm:pt>
    <dgm:pt modelId="{34C11B2A-59C9-4E5A-827F-0C0148012471}">
      <dgm:prSet phldrT="[文字]"/>
      <dgm:spPr/>
      <dgm:t>
        <a:bodyPr/>
        <a:lstStyle/>
        <a:p>
          <a:r>
            <a:rPr lang="zh-TW" altLang="en-US" dirty="0" smtClean="0"/>
            <a:t>警調人力</a:t>
          </a:r>
          <a:endParaRPr lang="zh-TW" altLang="en-US" dirty="0"/>
        </a:p>
      </dgm:t>
    </dgm:pt>
    <dgm:pt modelId="{3D2BB4AD-75FE-4818-8881-6F06AD933B0D}" type="parTrans" cxnId="{2A8D9855-89F1-456A-BD0D-30D05BC6ACF0}">
      <dgm:prSet/>
      <dgm:spPr/>
      <dgm:t>
        <a:bodyPr/>
        <a:lstStyle/>
        <a:p>
          <a:endParaRPr lang="zh-TW" altLang="en-US"/>
        </a:p>
      </dgm:t>
    </dgm:pt>
    <dgm:pt modelId="{A01852AF-F2EE-4ADC-BEFF-781E285E5911}" type="sibTrans" cxnId="{2A8D9855-89F1-456A-BD0D-30D05BC6ACF0}">
      <dgm:prSet/>
      <dgm:spPr/>
      <dgm:t>
        <a:bodyPr/>
        <a:lstStyle/>
        <a:p>
          <a:endParaRPr lang="zh-TW" altLang="en-US"/>
        </a:p>
      </dgm:t>
    </dgm:pt>
    <dgm:pt modelId="{A6166488-3C53-4B61-8EA3-466E07FC96EE}">
      <dgm:prSet phldrT="[文字]"/>
      <dgm:spPr/>
      <dgm:t>
        <a:bodyPr/>
        <a:lstStyle/>
        <a:p>
          <a:r>
            <a:rPr lang="zh-TW" altLang="en-US" dirty="0" smtClean="0"/>
            <a:t>社工</a:t>
          </a:r>
          <a:endParaRPr lang="zh-TW" altLang="en-US" dirty="0"/>
        </a:p>
      </dgm:t>
    </dgm:pt>
    <dgm:pt modelId="{758D70A1-3CB3-40A0-94F0-2A423F2268DE}" type="parTrans" cxnId="{EB155E2D-D80C-4EB4-9A2B-27110F8F5A85}">
      <dgm:prSet/>
      <dgm:spPr/>
      <dgm:t>
        <a:bodyPr/>
        <a:lstStyle/>
        <a:p>
          <a:endParaRPr lang="zh-TW" altLang="en-US"/>
        </a:p>
      </dgm:t>
    </dgm:pt>
    <dgm:pt modelId="{91981997-03CE-4F2E-AC9B-ABA11F23D324}" type="sibTrans" cxnId="{EB155E2D-D80C-4EB4-9A2B-27110F8F5A85}">
      <dgm:prSet/>
      <dgm:spPr/>
      <dgm:t>
        <a:bodyPr/>
        <a:lstStyle/>
        <a:p>
          <a:endParaRPr lang="zh-TW" altLang="en-US"/>
        </a:p>
      </dgm:t>
    </dgm:pt>
    <dgm:pt modelId="{9A47EDB4-D232-4B7C-9D73-2BA687460259}">
      <dgm:prSet phldrT="[文字]"/>
      <dgm:spPr/>
      <dgm:t>
        <a:bodyPr/>
        <a:lstStyle/>
        <a:p>
          <a:r>
            <a:rPr lang="zh-TW" altLang="en-US" dirty="0" smtClean="0"/>
            <a:t>通譯</a:t>
          </a:r>
          <a:endParaRPr lang="zh-TW" altLang="en-US" dirty="0"/>
        </a:p>
      </dgm:t>
    </dgm:pt>
    <dgm:pt modelId="{B303D430-2A17-40C6-B740-18ED585F3CAD}" type="parTrans" cxnId="{589BA73E-C642-4B04-9FE1-87AD490C323A}">
      <dgm:prSet/>
      <dgm:spPr/>
      <dgm:t>
        <a:bodyPr/>
        <a:lstStyle/>
        <a:p>
          <a:endParaRPr lang="zh-TW" altLang="en-US"/>
        </a:p>
      </dgm:t>
    </dgm:pt>
    <dgm:pt modelId="{A9D433F5-EBC2-4836-87CF-79BF6BD619D4}" type="sibTrans" cxnId="{589BA73E-C642-4B04-9FE1-87AD490C323A}">
      <dgm:prSet/>
      <dgm:spPr/>
      <dgm:t>
        <a:bodyPr/>
        <a:lstStyle/>
        <a:p>
          <a:endParaRPr lang="zh-TW" altLang="en-US"/>
        </a:p>
      </dgm:t>
    </dgm:pt>
    <dgm:pt modelId="{12490C01-E897-4426-B6C4-8FA4A2AF496A}">
      <dgm:prSet phldrT="[文字]"/>
      <dgm:spPr/>
      <dgm:t>
        <a:bodyPr/>
        <a:lstStyle/>
        <a:p>
          <a:r>
            <a:rPr lang="zh-TW" altLang="en-US" dirty="0" smtClean="0"/>
            <a:t>稅務單位</a:t>
          </a:r>
          <a:endParaRPr lang="zh-TW" altLang="en-US" dirty="0"/>
        </a:p>
      </dgm:t>
    </dgm:pt>
    <dgm:pt modelId="{2AC50D53-8E39-425A-A0C5-4FCD1E97B3AC}" type="parTrans" cxnId="{C019106B-A8E2-4180-98B5-0EDA3C19D63B}">
      <dgm:prSet/>
      <dgm:spPr/>
      <dgm:t>
        <a:bodyPr/>
        <a:lstStyle/>
        <a:p>
          <a:endParaRPr lang="zh-TW" altLang="en-US"/>
        </a:p>
      </dgm:t>
    </dgm:pt>
    <dgm:pt modelId="{8E96E0C9-4A4E-4791-923C-786832C3FEC2}" type="sibTrans" cxnId="{C019106B-A8E2-4180-98B5-0EDA3C19D63B}">
      <dgm:prSet/>
      <dgm:spPr/>
      <dgm:t>
        <a:bodyPr/>
        <a:lstStyle/>
        <a:p>
          <a:endParaRPr lang="zh-TW" altLang="en-US"/>
        </a:p>
      </dgm:t>
    </dgm:pt>
    <dgm:pt modelId="{3653157E-761F-4FF8-B866-C373C87B072E}">
      <dgm:prSet/>
      <dgm:spPr/>
      <dgm:t>
        <a:bodyPr/>
        <a:lstStyle/>
        <a:p>
          <a:r>
            <a:rPr lang="zh-TW" altLang="en-US" dirty="0" smtClean="0"/>
            <a:t>勞檢單位</a:t>
          </a:r>
          <a:endParaRPr lang="zh-TW" altLang="en-US" dirty="0"/>
        </a:p>
      </dgm:t>
    </dgm:pt>
    <dgm:pt modelId="{B35A8B6D-912C-49AB-A63A-73E5A0582B57}" type="parTrans" cxnId="{5AAC4C10-1BD0-4B27-9F23-A0C5A6AF53A8}">
      <dgm:prSet/>
      <dgm:spPr/>
      <dgm:t>
        <a:bodyPr/>
        <a:lstStyle/>
        <a:p>
          <a:endParaRPr lang="zh-TW" altLang="en-US"/>
        </a:p>
      </dgm:t>
    </dgm:pt>
    <dgm:pt modelId="{AC000104-A684-4A9A-AAE3-1ED8BC63C3A4}" type="sibTrans" cxnId="{5AAC4C10-1BD0-4B27-9F23-A0C5A6AF53A8}">
      <dgm:prSet/>
      <dgm:spPr/>
      <dgm:t>
        <a:bodyPr/>
        <a:lstStyle/>
        <a:p>
          <a:endParaRPr lang="zh-TW" altLang="en-US"/>
        </a:p>
      </dgm:t>
    </dgm:pt>
    <dgm:pt modelId="{BC556A2D-E308-4294-BEAB-07D05BC7D681}" type="pres">
      <dgm:prSet presAssocID="{88F1C193-2504-427C-A30B-B381A0C6B7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C78C268-6412-4EFE-A12E-65B16EC28D36}" type="pres">
      <dgm:prSet presAssocID="{C5FA545A-BD53-4460-94B7-91CAD6DA82B4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55C37CE-A775-4D4F-8C1B-11E3AB356AB8}" type="pres">
      <dgm:prSet presAssocID="{34C11B2A-59C9-4E5A-827F-0C01480124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5BC565-2264-4D79-97E2-5CB6884D44AC}" type="pres">
      <dgm:prSet presAssocID="{34C11B2A-59C9-4E5A-827F-0C0148012471}" presName="dummy" presStyleCnt="0"/>
      <dgm:spPr/>
    </dgm:pt>
    <dgm:pt modelId="{E7D9500F-250D-4AA5-B648-B3C9458DD960}" type="pres">
      <dgm:prSet presAssocID="{A01852AF-F2EE-4ADC-BEFF-781E285E5911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9D87343C-4636-4C38-8BE8-A48BC9833E4A}" type="pres">
      <dgm:prSet presAssocID="{A6166488-3C53-4B61-8EA3-466E07FC96E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DFE4D7-8337-49BE-801E-9630556ECF18}" type="pres">
      <dgm:prSet presAssocID="{A6166488-3C53-4B61-8EA3-466E07FC96EE}" presName="dummy" presStyleCnt="0"/>
      <dgm:spPr/>
    </dgm:pt>
    <dgm:pt modelId="{CDEC456A-737D-4661-948F-82CEEC518E8F}" type="pres">
      <dgm:prSet presAssocID="{91981997-03CE-4F2E-AC9B-ABA11F23D324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D6075D74-23AF-44FE-BB7E-61C92385026E}" type="pres">
      <dgm:prSet presAssocID="{9A47EDB4-D232-4B7C-9D73-2BA6874602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CC4DBD-39E4-4CBD-8560-A3121F181E0F}" type="pres">
      <dgm:prSet presAssocID="{9A47EDB4-D232-4B7C-9D73-2BA687460259}" presName="dummy" presStyleCnt="0"/>
      <dgm:spPr/>
    </dgm:pt>
    <dgm:pt modelId="{41D33756-7A01-4949-9396-A9F47B04E26C}" type="pres">
      <dgm:prSet presAssocID="{A9D433F5-EBC2-4836-87CF-79BF6BD619D4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ACDAF8F4-A59A-4A1F-AC6E-A3022381AF2D}" type="pres">
      <dgm:prSet presAssocID="{12490C01-E897-4426-B6C4-8FA4A2AF49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710444-5F4E-42A1-A538-1F964B4E1098}" type="pres">
      <dgm:prSet presAssocID="{12490C01-E897-4426-B6C4-8FA4A2AF496A}" presName="dummy" presStyleCnt="0"/>
      <dgm:spPr/>
    </dgm:pt>
    <dgm:pt modelId="{4748C297-B40E-4FC3-A138-50983A5936CF}" type="pres">
      <dgm:prSet presAssocID="{8E96E0C9-4A4E-4791-923C-786832C3FEC2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F6AA6186-2985-40CB-8007-8434837C760A}" type="pres">
      <dgm:prSet presAssocID="{3653157E-761F-4FF8-B866-C373C87B07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8A8D62-734C-49F5-A692-32C4EE19268F}" type="pres">
      <dgm:prSet presAssocID="{3653157E-761F-4FF8-B866-C373C87B072E}" presName="dummy" presStyleCnt="0"/>
      <dgm:spPr/>
    </dgm:pt>
    <dgm:pt modelId="{DDECA41B-DACE-48D0-A321-2CD1F80EFBB4}" type="pres">
      <dgm:prSet presAssocID="{AC000104-A684-4A9A-AAE3-1ED8BC63C3A4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F0781B78-455B-48F4-B7BA-8A074669005A}" type="presOf" srcId="{88F1C193-2504-427C-A30B-B381A0C6B7A4}" destId="{BC556A2D-E308-4294-BEAB-07D05BC7D681}" srcOrd="0" destOrd="0" presId="urn:microsoft.com/office/officeart/2005/8/layout/radial6"/>
    <dgm:cxn modelId="{E5522624-AB7A-463C-A093-BC7DF7EB4153}" type="presOf" srcId="{12490C01-E897-4426-B6C4-8FA4A2AF496A}" destId="{ACDAF8F4-A59A-4A1F-AC6E-A3022381AF2D}" srcOrd="0" destOrd="0" presId="urn:microsoft.com/office/officeart/2005/8/layout/radial6"/>
    <dgm:cxn modelId="{5AAC4C10-1BD0-4B27-9F23-A0C5A6AF53A8}" srcId="{C5FA545A-BD53-4460-94B7-91CAD6DA82B4}" destId="{3653157E-761F-4FF8-B866-C373C87B072E}" srcOrd="4" destOrd="0" parTransId="{B35A8B6D-912C-49AB-A63A-73E5A0582B57}" sibTransId="{AC000104-A684-4A9A-AAE3-1ED8BC63C3A4}"/>
    <dgm:cxn modelId="{52FC557F-B65B-4AA6-B142-8EEEE67334D7}" type="presOf" srcId="{A01852AF-F2EE-4ADC-BEFF-781E285E5911}" destId="{E7D9500F-250D-4AA5-B648-B3C9458DD960}" srcOrd="0" destOrd="0" presId="urn:microsoft.com/office/officeart/2005/8/layout/radial6"/>
    <dgm:cxn modelId="{2A8D9855-89F1-456A-BD0D-30D05BC6ACF0}" srcId="{C5FA545A-BD53-4460-94B7-91CAD6DA82B4}" destId="{34C11B2A-59C9-4E5A-827F-0C0148012471}" srcOrd="0" destOrd="0" parTransId="{3D2BB4AD-75FE-4818-8881-6F06AD933B0D}" sibTransId="{A01852AF-F2EE-4ADC-BEFF-781E285E5911}"/>
    <dgm:cxn modelId="{C077890B-76F5-4E26-A755-1E071FB091BF}" type="presOf" srcId="{AC000104-A684-4A9A-AAE3-1ED8BC63C3A4}" destId="{DDECA41B-DACE-48D0-A321-2CD1F80EFBB4}" srcOrd="0" destOrd="0" presId="urn:microsoft.com/office/officeart/2005/8/layout/radial6"/>
    <dgm:cxn modelId="{99F4C9BF-DC39-4D32-BD84-CBB657270F19}" type="presOf" srcId="{8E96E0C9-4A4E-4791-923C-786832C3FEC2}" destId="{4748C297-B40E-4FC3-A138-50983A5936CF}" srcOrd="0" destOrd="0" presId="urn:microsoft.com/office/officeart/2005/8/layout/radial6"/>
    <dgm:cxn modelId="{C019106B-A8E2-4180-98B5-0EDA3C19D63B}" srcId="{C5FA545A-BD53-4460-94B7-91CAD6DA82B4}" destId="{12490C01-E897-4426-B6C4-8FA4A2AF496A}" srcOrd="3" destOrd="0" parTransId="{2AC50D53-8E39-425A-A0C5-4FCD1E97B3AC}" sibTransId="{8E96E0C9-4A4E-4791-923C-786832C3FEC2}"/>
    <dgm:cxn modelId="{9841D5F4-2130-4A09-8A21-0B5B826F78B4}" type="presOf" srcId="{C5FA545A-BD53-4460-94B7-91CAD6DA82B4}" destId="{BC78C268-6412-4EFE-A12E-65B16EC28D36}" srcOrd="0" destOrd="0" presId="urn:microsoft.com/office/officeart/2005/8/layout/radial6"/>
    <dgm:cxn modelId="{A66B24B5-BA8E-4277-9E75-A5306EE961B2}" type="presOf" srcId="{34C11B2A-59C9-4E5A-827F-0C0148012471}" destId="{955C37CE-A775-4D4F-8C1B-11E3AB356AB8}" srcOrd="0" destOrd="0" presId="urn:microsoft.com/office/officeart/2005/8/layout/radial6"/>
    <dgm:cxn modelId="{C0579028-696B-4496-A979-09D170810213}" type="presOf" srcId="{A6166488-3C53-4B61-8EA3-466E07FC96EE}" destId="{9D87343C-4636-4C38-8BE8-A48BC9833E4A}" srcOrd="0" destOrd="0" presId="urn:microsoft.com/office/officeart/2005/8/layout/radial6"/>
    <dgm:cxn modelId="{589BA73E-C642-4B04-9FE1-87AD490C323A}" srcId="{C5FA545A-BD53-4460-94B7-91CAD6DA82B4}" destId="{9A47EDB4-D232-4B7C-9D73-2BA687460259}" srcOrd="2" destOrd="0" parTransId="{B303D430-2A17-40C6-B740-18ED585F3CAD}" sibTransId="{A9D433F5-EBC2-4836-87CF-79BF6BD619D4}"/>
    <dgm:cxn modelId="{966E7149-2FE7-425A-BADD-C67A8211D375}" type="presOf" srcId="{91981997-03CE-4F2E-AC9B-ABA11F23D324}" destId="{CDEC456A-737D-4661-948F-82CEEC518E8F}" srcOrd="0" destOrd="0" presId="urn:microsoft.com/office/officeart/2005/8/layout/radial6"/>
    <dgm:cxn modelId="{00E52BC0-9FB3-4CCE-AA8B-B0149C50D46C}" type="presOf" srcId="{9A47EDB4-D232-4B7C-9D73-2BA687460259}" destId="{D6075D74-23AF-44FE-BB7E-61C92385026E}" srcOrd="0" destOrd="0" presId="urn:microsoft.com/office/officeart/2005/8/layout/radial6"/>
    <dgm:cxn modelId="{FDA58E5C-E8C0-44B3-A23E-CCC916EC91D0}" type="presOf" srcId="{A9D433F5-EBC2-4836-87CF-79BF6BD619D4}" destId="{41D33756-7A01-4949-9396-A9F47B04E26C}" srcOrd="0" destOrd="0" presId="urn:microsoft.com/office/officeart/2005/8/layout/radial6"/>
    <dgm:cxn modelId="{55F9BD63-03BE-4C7B-9257-917D09219308}" srcId="{88F1C193-2504-427C-A30B-B381A0C6B7A4}" destId="{C5FA545A-BD53-4460-94B7-91CAD6DA82B4}" srcOrd="0" destOrd="0" parTransId="{0BF823A6-7C29-46FA-8AFD-868CA909724F}" sibTransId="{4CE93D67-453F-4C74-8938-5B8366A20C19}"/>
    <dgm:cxn modelId="{153CEC8A-B6AE-4E52-8681-732E34321149}" type="presOf" srcId="{3653157E-761F-4FF8-B866-C373C87B072E}" destId="{F6AA6186-2985-40CB-8007-8434837C760A}" srcOrd="0" destOrd="0" presId="urn:microsoft.com/office/officeart/2005/8/layout/radial6"/>
    <dgm:cxn modelId="{EB155E2D-D80C-4EB4-9A2B-27110F8F5A85}" srcId="{C5FA545A-BD53-4460-94B7-91CAD6DA82B4}" destId="{A6166488-3C53-4B61-8EA3-466E07FC96EE}" srcOrd="1" destOrd="0" parTransId="{758D70A1-3CB3-40A0-94F0-2A423F2268DE}" sibTransId="{91981997-03CE-4F2E-AC9B-ABA11F23D324}"/>
    <dgm:cxn modelId="{5E57298B-78F5-4C3F-B4F6-553E956D58CD}" type="presParOf" srcId="{BC556A2D-E308-4294-BEAB-07D05BC7D681}" destId="{BC78C268-6412-4EFE-A12E-65B16EC28D36}" srcOrd="0" destOrd="0" presId="urn:microsoft.com/office/officeart/2005/8/layout/radial6"/>
    <dgm:cxn modelId="{4DC5CAC7-4DA5-4C61-8334-381F96E8C240}" type="presParOf" srcId="{BC556A2D-E308-4294-BEAB-07D05BC7D681}" destId="{955C37CE-A775-4D4F-8C1B-11E3AB356AB8}" srcOrd="1" destOrd="0" presId="urn:microsoft.com/office/officeart/2005/8/layout/radial6"/>
    <dgm:cxn modelId="{1368D7B4-E913-4E38-9549-30EB187A7FCD}" type="presParOf" srcId="{BC556A2D-E308-4294-BEAB-07D05BC7D681}" destId="{E25BC565-2264-4D79-97E2-5CB6884D44AC}" srcOrd="2" destOrd="0" presId="urn:microsoft.com/office/officeart/2005/8/layout/radial6"/>
    <dgm:cxn modelId="{E1E97B0F-8179-450B-838B-EAD6E62D4101}" type="presParOf" srcId="{BC556A2D-E308-4294-BEAB-07D05BC7D681}" destId="{E7D9500F-250D-4AA5-B648-B3C9458DD960}" srcOrd="3" destOrd="0" presId="urn:microsoft.com/office/officeart/2005/8/layout/radial6"/>
    <dgm:cxn modelId="{58011255-0CA6-4540-A0CB-E852B2C8651F}" type="presParOf" srcId="{BC556A2D-E308-4294-BEAB-07D05BC7D681}" destId="{9D87343C-4636-4C38-8BE8-A48BC9833E4A}" srcOrd="4" destOrd="0" presId="urn:microsoft.com/office/officeart/2005/8/layout/radial6"/>
    <dgm:cxn modelId="{E13EC1D1-70CC-4DA8-B885-40D4B15B0C01}" type="presParOf" srcId="{BC556A2D-E308-4294-BEAB-07D05BC7D681}" destId="{E9DFE4D7-8337-49BE-801E-9630556ECF18}" srcOrd="5" destOrd="0" presId="urn:microsoft.com/office/officeart/2005/8/layout/radial6"/>
    <dgm:cxn modelId="{2CEA6EA3-0102-4B8C-A231-BF91DB2477DD}" type="presParOf" srcId="{BC556A2D-E308-4294-BEAB-07D05BC7D681}" destId="{CDEC456A-737D-4661-948F-82CEEC518E8F}" srcOrd="6" destOrd="0" presId="urn:microsoft.com/office/officeart/2005/8/layout/radial6"/>
    <dgm:cxn modelId="{9DCB898B-FD57-4A87-B06E-3438F9ADE739}" type="presParOf" srcId="{BC556A2D-E308-4294-BEAB-07D05BC7D681}" destId="{D6075D74-23AF-44FE-BB7E-61C92385026E}" srcOrd="7" destOrd="0" presId="urn:microsoft.com/office/officeart/2005/8/layout/radial6"/>
    <dgm:cxn modelId="{1E05378F-CA33-461D-8FCB-86AC16BFD2E8}" type="presParOf" srcId="{BC556A2D-E308-4294-BEAB-07D05BC7D681}" destId="{E8CC4DBD-39E4-4CBD-8560-A3121F181E0F}" srcOrd="8" destOrd="0" presId="urn:microsoft.com/office/officeart/2005/8/layout/radial6"/>
    <dgm:cxn modelId="{C3DB8C4D-425C-4D30-B167-B785DD354FB5}" type="presParOf" srcId="{BC556A2D-E308-4294-BEAB-07D05BC7D681}" destId="{41D33756-7A01-4949-9396-A9F47B04E26C}" srcOrd="9" destOrd="0" presId="urn:microsoft.com/office/officeart/2005/8/layout/radial6"/>
    <dgm:cxn modelId="{D0495E1F-55C7-4B9A-BA2D-581A6B055427}" type="presParOf" srcId="{BC556A2D-E308-4294-BEAB-07D05BC7D681}" destId="{ACDAF8F4-A59A-4A1F-AC6E-A3022381AF2D}" srcOrd="10" destOrd="0" presId="urn:microsoft.com/office/officeart/2005/8/layout/radial6"/>
    <dgm:cxn modelId="{7EC4E4C1-14F7-4CAA-9D2E-CB4E0D415826}" type="presParOf" srcId="{BC556A2D-E308-4294-BEAB-07D05BC7D681}" destId="{94710444-5F4E-42A1-A538-1F964B4E1098}" srcOrd="11" destOrd="0" presId="urn:microsoft.com/office/officeart/2005/8/layout/radial6"/>
    <dgm:cxn modelId="{1823820E-CE6E-495A-9D44-6BBF6F995542}" type="presParOf" srcId="{BC556A2D-E308-4294-BEAB-07D05BC7D681}" destId="{4748C297-B40E-4FC3-A138-50983A5936CF}" srcOrd="12" destOrd="0" presId="urn:microsoft.com/office/officeart/2005/8/layout/radial6"/>
    <dgm:cxn modelId="{9B411BAB-4D72-48F1-8E4C-C70ED9B1975F}" type="presParOf" srcId="{BC556A2D-E308-4294-BEAB-07D05BC7D681}" destId="{F6AA6186-2985-40CB-8007-8434837C760A}" srcOrd="13" destOrd="0" presId="urn:microsoft.com/office/officeart/2005/8/layout/radial6"/>
    <dgm:cxn modelId="{BE8567CA-1B99-4B26-A099-F41BE56108F7}" type="presParOf" srcId="{BC556A2D-E308-4294-BEAB-07D05BC7D681}" destId="{238A8D62-734C-49F5-A692-32C4EE19268F}" srcOrd="14" destOrd="0" presId="urn:microsoft.com/office/officeart/2005/8/layout/radial6"/>
    <dgm:cxn modelId="{04295939-0288-4371-97A9-07168BC1C87B}" type="presParOf" srcId="{BC556A2D-E308-4294-BEAB-07D05BC7D681}" destId="{DDECA41B-DACE-48D0-A321-2CD1F80EFBB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4B54D2-71F6-4856-888A-247EB7031300}" type="doc">
      <dgm:prSet loTypeId="urn:microsoft.com/office/officeart/2005/8/layout/cycle5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87EC2CE-D575-4787-8996-8C7D1A7C3BFD}">
      <dgm:prSet phldrT="[文字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34948365-D399-4CDD-9C6A-253DCEDD26D8}" type="parTrans" cxnId="{8C5014B2-8F76-487C-A999-CF16016F24C9}">
      <dgm:prSet/>
      <dgm:spPr/>
      <dgm:t>
        <a:bodyPr/>
        <a:lstStyle/>
        <a:p>
          <a:endParaRPr lang="zh-TW" altLang="en-US"/>
        </a:p>
      </dgm:t>
    </dgm:pt>
    <dgm:pt modelId="{7919488C-B6E6-4248-8A93-7D327DB57518}" type="sibTrans" cxnId="{8C5014B2-8F76-487C-A999-CF16016F24C9}">
      <dgm:prSet/>
      <dgm:spPr/>
      <dgm:t>
        <a:bodyPr/>
        <a:lstStyle/>
        <a:p>
          <a:endParaRPr lang="zh-TW" altLang="en-US"/>
        </a:p>
      </dgm:t>
    </dgm:pt>
    <dgm:pt modelId="{C593E87F-99B9-4AC9-AD62-89EEFFC630DB}">
      <dgm:prSet phldrT="[文字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ECC87EFD-8332-4BE9-A77C-FC358832A7AC}" type="parTrans" cxnId="{4A15C931-C1EB-45A2-B16C-64348EF8CF5B}">
      <dgm:prSet/>
      <dgm:spPr/>
      <dgm:t>
        <a:bodyPr/>
        <a:lstStyle/>
        <a:p>
          <a:endParaRPr lang="zh-TW" altLang="en-US"/>
        </a:p>
      </dgm:t>
    </dgm:pt>
    <dgm:pt modelId="{C91BC13F-640C-4D94-8426-4D98A45F2B9E}" type="sibTrans" cxnId="{4A15C931-C1EB-45A2-B16C-64348EF8CF5B}">
      <dgm:prSet/>
      <dgm:spPr/>
      <dgm:t>
        <a:bodyPr/>
        <a:lstStyle/>
        <a:p>
          <a:endParaRPr lang="zh-TW" altLang="en-US"/>
        </a:p>
      </dgm:t>
    </dgm:pt>
    <dgm:pt modelId="{CEB373CF-BBDC-4283-86A6-455E0A7FEEC8}">
      <dgm:prSet phldrT="[文字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D85B3F3D-8D01-458D-B0B9-6B03DD9BEAAC}" type="parTrans" cxnId="{43F2487E-2257-4425-980F-B7B7B8FA40A4}">
      <dgm:prSet/>
      <dgm:spPr/>
      <dgm:t>
        <a:bodyPr/>
        <a:lstStyle/>
        <a:p>
          <a:endParaRPr lang="zh-TW" altLang="en-US"/>
        </a:p>
      </dgm:t>
    </dgm:pt>
    <dgm:pt modelId="{75BC3DE8-F8DE-4720-AC25-FD562C07C897}" type="sibTrans" cxnId="{43F2487E-2257-4425-980F-B7B7B8FA40A4}">
      <dgm:prSet/>
      <dgm:spPr/>
      <dgm:t>
        <a:bodyPr/>
        <a:lstStyle/>
        <a:p>
          <a:endParaRPr lang="zh-TW" altLang="en-US"/>
        </a:p>
      </dgm:t>
    </dgm:pt>
    <dgm:pt modelId="{E4C288C1-EBFC-48DC-A57E-858B79DC99A2}">
      <dgm:prSet phldrT="[文字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646C64AE-6F17-4015-AC02-2730A824D868}" type="parTrans" cxnId="{CF801E13-508B-40BD-8FEF-74150896BD99}">
      <dgm:prSet/>
      <dgm:spPr/>
      <dgm:t>
        <a:bodyPr/>
        <a:lstStyle/>
        <a:p>
          <a:endParaRPr lang="zh-TW" altLang="en-US"/>
        </a:p>
      </dgm:t>
    </dgm:pt>
    <dgm:pt modelId="{E39B3AF7-8763-453D-BA21-CF326DC36769}" type="sibTrans" cxnId="{CF801E13-508B-40BD-8FEF-74150896BD99}">
      <dgm:prSet/>
      <dgm:spPr/>
      <dgm:t>
        <a:bodyPr/>
        <a:lstStyle/>
        <a:p>
          <a:endParaRPr lang="zh-TW" altLang="en-US"/>
        </a:p>
      </dgm:t>
    </dgm:pt>
    <dgm:pt modelId="{7A32180D-DF56-472C-8278-EB5F70BD0B50}">
      <dgm:prSet phldrT="[文字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79DE9510-B2D2-43EC-AC91-3D396E4E51A3}" type="sibTrans" cxnId="{DC0BC25B-8F00-46DF-BD46-E373992C64D5}">
      <dgm:prSet/>
      <dgm:spPr/>
      <dgm:t>
        <a:bodyPr/>
        <a:lstStyle/>
        <a:p>
          <a:endParaRPr lang="zh-TW" altLang="en-US"/>
        </a:p>
      </dgm:t>
    </dgm:pt>
    <dgm:pt modelId="{98EC09F3-5387-4E94-87C8-414F3B605807}" type="parTrans" cxnId="{DC0BC25B-8F00-46DF-BD46-E373992C64D5}">
      <dgm:prSet/>
      <dgm:spPr/>
      <dgm:t>
        <a:bodyPr/>
        <a:lstStyle/>
        <a:p>
          <a:endParaRPr lang="zh-TW" altLang="en-US"/>
        </a:p>
      </dgm:t>
    </dgm:pt>
    <dgm:pt modelId="{422E6CEE-840C-4174-A7D5-65F3ED2B476D}" type="pres">
      <dgm:prSet presAssocID="{2B4B54D2-71F6-4856-888A-247EB70313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2C2DFB-70AA-496E-9068-E3CB5DD65278}" type="pres">
      <dgm:prSet presAssocID="{187EC2CE-D575-4787-8996-8C7D1A7C3BFD}" presName="node" presStyleLbl="node1" presStyleIdx="0" presStyleCnt="5" custScaleY="161267" custRadScaleRad="117193" custRadScaleInc="-354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9333AD-C723-46B2-8B04-B0E05639756A}" type="pres">
      <dgm:prSet presAssocID="{187EC2CE-D575-4787-8996-8C7D1A7C3BFD}" presName="spNode" presStyleCnt="0"/>
      <dgm:spPr/>
    </dgm:pt>
    <dgm:pt modelId="{8CF686EA-3465-4F92-8AD9-14B346CC18DE}" type="pres">
      <dgm:prSet presAssocID="{7919488C-B6E6-4248-8A93-7D327DB57518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CDE06154-02DD-4719-89A3-4E23D4DB6D7B}" type="pres">
      <dgm:prSet presAssocID="{C593E87F-99B9-4AC9-AD62-89EEFFC630DB}" presName="node" presStyleLbl="node1" presStyleIdx="1" presStyleCnt="5" custRadScaleRad="102704" custRadScaleInc="-366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784F08-7E0C-461C-A21F-AE8B02461850}" type="pres">
      <dgm:prSet presAssocID="{C593E87F-99B9-4AC9-AD62-89EEFFC630DB}" presName="spNode" presStyleCnt="0"/>
      <dgm:spPr/>
    </dgm:pt>
    <dgm:pt modelId="{8714C43E-60C6-4FD4-A9E8-788CB38F7BDA}" type="pres">
      <dgm:prSet presAssocID="{C91BC13F-640C-4D94-8426-4D98A45F2B9E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046E1D7E-8C76-4337-91BE-CDC7A2BE7A05}" type="pres">
      <dgm:prSet presAssocID="{7A32180D-DF56-472C-8278-EB5F70BD0B50}" presName="node" presStyleLbl="node1" presStyleIdx="2" presStyleCnt="5" custScaleX="125782" custScaleY="171665" custRadScaleRad="87058" custRadScaleInc="135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E81D28-BD7F-44B1-B6A9-676190FD3DB6}" type="pres">
      <dgm:prSet presAssocID="{7A32180D-DF56-472C-8278-EB5F70BD0B50}" presName="spNode" presStyleCnt="0"/>
      <dgm:spPr/>
    </dgm:pt>
    <dgm:pt modelId="{9FD3B375-DB3F-4568-843C-6AB3AD2F63E6}" type="pres">
      <dgm:prSet presAssocID="{79DE9510-B2D2-43EC-AC91-3D396E4E51A3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B3E63AE7-C8A5-44D1-B7A1-44FD86199468}" type="pres">
      <dgm:prSet presAssocID="{CEB373CF-BBDC-4283-86A6-455E0A7FEEC8}" presName="node" presStyleLbl="node1" presStyleIdx="3" presStyleCnt="5" custScaleX="108771" custScaleY="149787" custRadScaleRad="108988" custRadScaleInc="537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A38E65-D72C-4837-BF44-E0EB4C8505CD}" type="pres">
      <dgm:prSet presAssocID="{CEB373CF-BBDC-4283-86A6-455E0A7FEEC8}" presName="spNode" presStyleCnt="0"/>
      <dgm:spPr/>
    </dgm:pt>
    <dgm:pt modelId="{97B5A543-0146-43D2-ADB2-55AC8077EB93}" type="pres">
      <dgm:prSet presAssocID="{75BC3DE8-F8DE-4720-AC25-FD562C07C897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B0A9DC82-271B-4274-B873-41619894D79E}" type="pres">
      <dgm:prSet presAssocID="{E4C288C1-EBFC-48DC-A57E-858B79DC99A2}" presName="node" presStyleLbl="node1" presStyleIdx="4" presStyleCnt="5" custScaleX="106900" custScaleY="167083" custRadScaleRad="129085" custRadScaleInc="-57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16E78-1D70-4B56-A63E-EC984B9292DA}" type="pres">
      <dgm:prSet presAssocID="{E4C288C1-EBFC-48DC-A57E-858B79DC99A2}" presName="spNode" presStyleCnt="0"/>
      <dgm:spPr/>
    </dgm:pt>
    <dgm:pt modelId="{8A9635B0-AF84-4379-98BE-AC77E3CB9460}" type="pres">
      <dgm:prSet presAssocID="{E39B3AF7-8763-453D-BA21-CF326DC36769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FE7C93C4-CAC4-4B37-9242-0ED26ED1AF84}" type="presOf" srcId="{E39B3AF7-8763-453D-BA21-CF326DC36769}" destId="{8A9635B0-AF84-4379-98BE-AC77E3CB9460}" srcOrd="0" destOrd="0" presId="urn:microsoft.com/office/officeart/2005/8/layout/cycle5"/>
    <dgm:cxn modelId="{3C8480AA-5E02-4122-BDDD-592198436406}" type="presOf" srcId="{79DE9510-B2D2-43EC-AC91-3D396E4E51A3}" destId="{9FD3B375-DB3F-4568-843C-6AB3AD2F63E6}" srcOrd="0" destOrd="0" presId="urn:microsoft.com/office/officeart/2005/8/layout/cycle5"/>
    <dgm:cxn modelId="{F59EE040-1823-469B-9C0B-C256760336A7}" type="presOf" srcId="{C593E87F-99B9-4AC9-AD62-89EEFFC630DB}" destId="{CDE06154-02DD-4719-89A3-4E23D4DB6D7B}" srcOrd="0" destOrd="0" presId="urn:microsoft.com/office/officeart/2005/8/layout/cycle5"/>
    <dgm:cxn modelId="{DC0BC25B-8F00-46DF-BD46-E373992C64D5}" srcId="{2B4B54D2-71F6-4856-888A-247EB7031300}" destId="{7A32180D-DF56-472C-8278-EB5F70BD0B50}" srcOrd="2" destOrd="0" parTransId="{98EC09F3-5387-4E94-87C8-414F3B605807}" sibTransId="{79DE9510-B2D2-43EC-AC91-3D396E4E51A3}"/>
    <dgm:cxn modelId="{2C90188B-2311-4C50-BEA8-E65DB617AB62}" type="presOf" srcId="{E4C288C1-EBFC-48DC-A57E-858B79DC99A2}" destId="{B0A9DC82-271B-4274-B873-41619894D79E}" srcOrd="0" destOrd="0" presId="urn:microsoft.com/office/officeart/2005/8/layout/cycle5"/>
    <dgm:cxn modelId="{9050E96D-B683-4066-82FB-65EDD7DA8588}" type="presOf" srcId="{7A32180D-DF56-472C-8278-EB5F70BD0B50}" destId="{046E1D7E-8C76-4337-91BE-CDC7A2BE7A05}" srcOrd="0" destOrd="0" presId="urn:microsoft.com/office/officeart/2005/8/layout/cycle5"/>
    <dgm:cxn modelId="{CF801E13-508B-40BD-8FEF-74150896BD99}" srcId="{2B4B54D2-71F6-4856-888A-247EB7031300}" destId="{E4C288C1-EBFC-48DC-A57E-858B79DC99A2}" srcOrd="4" destOrd="0" parTransId="{646C64AE-6F17-4015-AC02-2730A824D868}" sibTransId="{E39B3AF7-8763-453D-BA21-CF326DC36769}"/>
    <dgm:cxn modelId="{2D451643-F189-4A05-B060-61D0A6D603C8}" type="presOf" srcId="{C91BC13F-640C-4D94-8426-4D98A45F2B9E}" destId="{8714C43E-60C6-4FD4-A9E8-788CB38F7BDA}" srcOrd="0" destOrd="0" presId="urn:microsoft.com/office/officeart/2005/8/layout/cycle5"/>
    <dgm:cxn modelId="{8C5014B2-8F76-487C-A999-CF16016F24C9}" srcId="{2B4B54D2-71F6-4856-888A-247EB7031300}" destId="{187EC2CE-D575-4787-8996-8C7D1A7C3BFD}" srcOrd="0" destOrd="0" parTransId="{34948365-D399-4CDD-9C6A-253DCEDD26D8}" sibTransId="{7919488C-B6E6-4248-8A93-7D327DB57518}"/>
    <dgm:cxn modelId="{43F2487E-2257-4425-980F-B7B7B8FA40A4}" srcId="{2B4B54D2-71F6-4856-888A-247EB7031300}" destId="{CEB373CF-BBDC-4283-86A6-455E0A7FEEC8}" srcOrd="3" destOrd="0" parTransId="{D85B3F3D-8D01-458D-B0B9-6B03DD9BEAAC}" sibTransId="{75BC3DE8-F8DE-4720-AC25-FD562C07C897}"/>
    <dgm:cxn modelId="{6F425963-E5F8-4C59-9649-8CDEBFFB0122}" type="presOf" srcId="{2B4B54D2-71F6-4856-888A-247EB7031300}" destId="{422E6CEE-840C-4174-A7D5-65F3ED2B476D}" srcOrd="0" destOrd="0" presId="urn:microsoft.com/office/officeart/2005/8/layout/cycle5"/>
    <dgm:cxn modelId="{AB7CDEE4-E89A-4E92-A0A2-4CFE116E70C0}" type="presOf" srcId="{75BC3DE8-F8DE-4720-AC25-FD562C07C897}" destId="{97B5A543-0146-43D2-ADB2-55AC8077EB93}" srcOrd="0" destOrd="0" presId="urn:microsoft.com/office/officeart/2005/8/layout/cycle5"/>
    <dgm:cxn modelId="{33155AC1-CF52-4D55-90CC-DA87FA35C2A7}" type="presOf" srcId="{7919488C-B6E6-4248-8A93-7D327DB57518}" destId="{8CF686EA-3465-4F92-8AD9-14B346CC18DE}" srcOrd="0" destOrd="0" presId="urn:microsoft.com/office/officeart/2005/8/layout/cycle5"/>
    <dgm:cxn modelId="{0366D0C5-0AE8-458E-8720-CE25DF320D9F}" type="presOf" srcId="{CEB373CF-BBDC-4283-86A6-455E0A7FEEC8}" destId="{B3E63AE7-C8A5-44D1-B7A1-44FD86199468}" srcOrd="0" destOrd="0" presId="urn:microsoft.com/office/officeart/2005/8/layout/cycle5"/>
    <dgm:cxn modelId="{1EA36659-605F-4782-885E-0AED99B15AD7}" type="presOf" srcId="{187EC2CE-D575-4787-8996-8C7D1A7C3BFD}" destId="{4C2C2DFB-70AA-496E-9068-E3CB5DD65278}" srcOrd="0" destOrd="0" presId="urn:microsoft.com/office/officeart/2005/8/layout/cycle5"/>
    <dgm:cxn modelId="{4A15C931-C1EB-45A2-B16C-64348EF8CF5B}" srcId="{2B4B54D2-71F6-4856-888A-247EB7031300}" destId="{C593E87F-99B9-4AC9-AD62-89EEFFC630DB}" srcOrd="1" destOrd="0" parTransId="{ECC87EFD-8332-4BE9-A77C-FC358832A7AC}" sibTransId="{C91BC13F-640C-4D94-8426-4D98A45F2B9E}"/>
    <dgm:cxn modelId="{CD57C37A-FB75-4C28-BDD8-E6040D156E2F}" type="presParOf" srcId="{422E6CEE-840C-4174-A7D5-65F3ED2B476D}" destId="{4C2C2DFB-70AA-496E-9068-E3CB5DD65278}" srcOrd="0" destOrd="0" presId="urn:microsoft.com/office/officeart/2005/8/layout/cycle5"/>
    <dgm:cxn modelId="{606752BF-B52D-4E51-8932-32820056746D}" type="presParOf" srcId="{422E6CEE-840C-4174-A7D5-65F3ED2B476D}" destId="{039333AD-C723-46B2-8B04-B0E05639756A}" srcOrd="1" destOrd="0" presId="urn:microsoft.com/office/officeart/2005/8/layout/cycle5"/>
    <dgm:cxn modelId="{81356241-DD5C-4A6C-8C24-21890D70D490}" type="presParOf" srcId="{422E6CEE-840C-4174-A7D5-65F3ED2B476D}" destId="{8CF686EA-3465-4F92-8AD9-14B346CC18DE}" srcOrd="2" destOrd="0" presId="urn:microsoft.com/office/officeart/2005/8/layout/cycle5"/>
    <dgm:cxn modelId="{EC356411-7695-455B-8CE3-F251A3DF7BC1}" type="presParOf" srcId="{422E6CEE-840C-4174-A7D5-65F3ED2B476D}" destId="{CDE06154-02DD-4719-89A3-4E23D4DB6D7B}" srcOrd="3" destOrd="0" presId="urn:microsoft.com/office/officeart/2005/8/layout/cycle5"/>
    <dgm:cxn modelId="{12B81ABA-9BF1-4843-B9D3-0F31DE28A2C3}" type="presParOf" srcId="{422E6CEE-840C-4174-A7D5-65F3ED2B476D}" destId="{EA784F08-7E0C-461C-A21F-AE8B02461850}" srcOrd="4" destOrd="0" presId="urn:microsoft.com/office/officeart/2005/8/layout/cycle5"/>
    <dgm:cxn modelId="{8BFF4949-13E6-4D66-A3DE-01C0D4CB78E5}" type="presParOf" srcId="{422E6CEE-840C-4174-A7D5-65F3ED2B476D}" destId="{8714C43E-60C6-4FD4-A9E8-788CB38F7BDA}" srcOrd="5" destOrd="0" presId="urn:microsoft.com/office/officeart/2005/8/layout/cycle5"/>
    <dgm:cxn modelId="{C0C40D9B-20D9-4B31-B8B5-EC0A18C66026}" type="presParOf" srcId="{422E6CEE-840C-4174-A7D5-65F3ED2B476D}" destId="{046E1D7E-8C76-4337-91BE-CDC7A2BE7A05}" srcOrd="6" destOrd="0" presId="urn:microsoft.com/office/officeart/2005/8/layout/cycle5"/>
    <dgm:cxn modelId="{DA219179-77C1-4113-9532-18E0D51D9C26}" type="presParOf" srcId="{422E6CEE-840C-4174-A7D5-65F3ED2B476D}" destId="{A0E81D28-BD7F-44B1-B6A9-676190FD3DB6}" srcOrd="7" destOrd="0" presId="urn:microsoft.com/office/officeart/2005/8/layout/cycle5"/>
    <dgm:cxn modelId="{F34AA721-68D8-40D0-BA77-19052146DEC2}" type="presParOf" srcId="{422E6CEE-840C-4174-A7D5-65F3ED2B476D}" destId="{9FD3B375-DB3F-4568-843C-6AB3AD2F63E6}" srcOrd="8" destOrd="0" presId="urn:microsoft.com/office/officeart/2005/8/layout/cycle5"/>
    <dgm:cxn modelId="{27D3A338-F4C1-4F2E-A7F9-CFD93A599001}" type="presParOf" srcId="{422E6CEE-840C-4174-A7D5-65F3ED2B476D}" destId="{B3E63AE7-C8A5-44D1-B7A1-44FD86199468}" srcOrd="9" destOrd="0" presId="urn:microsoft.com/office/officeart/2005/8/layout/cycle5"/>
    <dgm:cxn modelId="{CC07842A-F228-4597-A57A-779F92D92682}" type="presParOf" srcId="{422E6CEE-840C-4174-A7D5-65F3ED2B476D}" destId="{05A38E65-D72C-4837-BF44-E0EB4C8505CD}" srcOrd="10" destOrd="0" presId="urn:microsoft.com/office/officeart/2005/8/layout/cycle5"/>
    <dgm:cxn modelId="{3035572E-A505-4D1B-AFBA-542E862097D7}" type="presParOf" srcId="{422E6CEE-840C-4174-A7D5-65F3ED2B476D}" destId="{97B5A543-0146-43D2-ADB2-55AC8077EB93}" srcOrd="11" destOrd="0" presId="urn:microsoft.com/office/officeart/2005/8/layout/cycle5"/>
    <dgm:cxn modelId="{85EA800F-CB1E-40E8-8D55-FB95B6E2E56C}" type="presParOf" srcId="{422E6CEE-840C-4174-A7D5-65F3ED2B476D}" destId="{B0A9DC82-271B-4274-B873-41619894D79E}" srcOrd="12" destOrd="0" presId="urn:microsoft.com/office/officeart/2005/8/layout/cycle5"/>
    <dgm:cxn modelId="{47D162CC-38FA-48D6-A4A8-D841F3D6EC88}" type="presParOf" srcId="{422E6CEE-840C-4174-A7D5-65F3ED2B476D}" destId="{71816E78-1D70-4B56-A63E-EC984B9292DA}" srcOrd="13" destOrd="0" presId="urn:microsoft.com/office/officeart/2005/8/layout/cycle5"/>
    <dgm:cxn modelId="{8F8B0EBC-D58A-4EAE-B9F2-8136DBACF20F}" type="presParOf" srcId="{422E6CEE-840C-4174-A7D5-65F3ED2B476D}" destId="{8A9635B0-AF84-4379-98BE-AC77E3CB9460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BDEA1-2DF8-4B1F-8DFC-22E70EB785F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5CE96F0-A313-4E83-8846-387E0271D91A}">
      <dgm:prSet phldrT="[文字]"/>
      <dgm:spPr/>
      <dgm:t>
        <a:bodyPr/>
        <a:lstStyle/>
        <a:p>
          <a:r>
            <a:rPr lang="en-US" altLang="zh-TW" dirty="0" smtClean="0"/>
            <a:t>§</a:t>
          </a:r>
          <a:r>
            <a:rPr lang="zh-TW" altLang="en-US" dirty="0" smtClean="0"/>
            <a:t>刑</a:t>
          </a:r>
          <a:r>
            <a:rPr lang="en-US" altLang="zh-TW" dirty="0" smtClean="0"/>
            <a:t>231</a:t>
          </a:r>
          <a:endParaRPr lang="zh-TW" altLang="en-US" dirty="0"/>
        </a:p>
      </dgm:t>
    </dgm:pt>
    <dgm:pt modelId="{C91C9E5E-F52C-4319-BF09-28A230462023}" type="parTrans" cxnId="{7678F005-66EB-497A-A977-1FEABA083EF8}">
      <dgm:prSet/>
      <dgm:spPr/>
      <dgm:t>
        <a:bodyPr/>
        <a:lstStyle/>
        <a:p>
          <a:endParaRPr lang="zh-TW" altLang="en-US"/>
        </a:p>
      </dgm:t>
    </dgm:pt>
    <dgm:pt modelId="{1812EE1E-BD51-4436-80CC-454764FF6A79}" type="sibTrans" cxnId="{7678F005-66EB-497A-A977-1FEABA083EF8}">
      <dgm:prSet/>
      <dgm:spPr/>
      <dgm:t>
        <a:bodyPr/>
        <a:lstStyle/>
        <a:p>
          <a:endParaRPr lang="zh-TW" altLang="en-US"/>
        </a:p>
      </dgm:t>
    </dgm:pt>
    <dgm:pt modelId="{DC41E13B-8499-440E-9531-A1F4F9A855F0}">
      <dgm:prSet phldrT="[文字]"/>
      <dgm:spPr/>
      <dgm:t>
        <a:bodyPr/>
        <a:lstStyle/>
        <a:p>
          <a:r>
            <a:rPr lang="en-US" altLang="zh-TW" dirty="0" smtClean="0"/>
            <a:t>§</a:t>
          </a:r>
          <a:r>
            <a:rPr lang="zh-TW" altLang="en-US" dirty="0" smtClean="0"/>
            <a:t>人口販運防制條例</a:t>
          </a:r>
          <a:r>
            <a:rPr lang="en-US" altLang="zh-TW" dirty="0" smtClean="0"/>
            <a:t>31</a:t>
          </a:r>
        </a:p>
        <a:p>
          <a:r>
            <a:rPr lang="zh-TW" altLang="en-US" dirty="0" smtClean="0"/>
            <a:t>利用他人之脆弱情境</a:t>
          </a:r>
          <a:r>
            <a:rPr lang="en-US" altLang="zh-TW" dirty="0" smtClean="0"/>
            <a:t>/</a:t>
          </a:r>
          <a:r>
            <a:rPr lang="zh-TW" altLang="en-US" dirty="0" smtClean="0"/>
            <a:t>債務約束</a:t>
          </a:r>
          <a:endParaRPr lang="zh-TW" altLang="en-US" dirty="0"/>
        </a:p>
      </dgm:t>
    </dgm:pt>
    <dgm:pt modelId="{37B1E117-379F-436C-9243-62842B633D85}" type="parTrans" cxnId="{4E16DE6F-E3B7-4498-B3FA-17A7793EA1F4}">
      <dgm:prSet/>
      <dgm:spPr/>
      <dgm:t>
        <a:bodyPr/>
        <a:lstStyle/>
        <a:p>
          <a:endParaRPr lang="zh-TW" altLang="en-US"/>
        </a:p>
      </dgm:t>
    </dgm:pt>
    <dgm:pt modelId="{795463E5-8BA6-41FF-A9C2-D9D1FC4D5F39}" type="sibTrans" cxnId="{4E16DE6F-E3B7-4498-B3FA-17A7793EA1F4}">
      <dgm:prSet/>
      <dgm:spPr/>
      <dgm:t>
        <a:bodyPr/>
        <a:lstStyle/>
        <a:p>
          <a:endParaRPr lang="zh-TW" altLang="en-US"/>
        </a:p>
      </dgm:t>
    </dgm:pt>
    <dgm:pt modelId="{0878BCDA-34B2-47A7-A64B-4CAE774799B2}">
      <dgm:prSet phldrT="[文字]"/>
      <dgm:spPr/>
      <dgm:t>
        <a:bodyPr/>
        <a:lstStyle/>
        <a:p>
          <a:r>
            <a:rPr lang="en-US" altLang="zh-TW" dirty="0" smtClean="0"/>
            <a:t>§</a:t>
          </a:r>
          <a:r>
            <a:rPr lang="zh-TW" altLang="en-US" dirty="0" smtClean="0"/>
            <a:t>刑</a:t>
          </a:r>
          <a:r>
            <a:rPr lang="en-US" altLang="zh-TW" dirty="0" smtClean="0"/>
            <a:t>231-1</a:t>
          </a:r>
        </a:p>
        <a:p>
          <a:r>
            <a:rPr lang="en-US" altLang="zh-TW" dirty="0" smtClean="0"/>
            <a:t>§</a:t>
          </a:r>
          <a:r>
            <a:rPr lang="zh-TW" altLang="en-US" dirty="0" smtClean="0"/>
            <a:t>兩岸條例</a:t>
          </a:r>
          <a:endParaRPr lang="zh-TW" altLang="en-US" dirty="0"/>
        </a:p>
      </dgm:t>
    </dgm:pt>
    <dgm:pt modelId="{6DB55464-6673-413B-93FB-EC184F002406}" type="parTrans" cxnId="{105EF670-A704-4E99-B078-6DFE390ADE3B}">
      <dgm:prSet/>
      <dgm:spPr/>
      <dgm:t>
        <a:bodyPr/>
        <a:lstStyle/>
        <a:p>
          <a:endParaRPr lang="zh-TW" altLang="en-US"/>
        </a:p>
      </dgm:t>
    </dgm:pt>
    <dgm:pt modelId="{39F025AF-CED7-4184-8746-7FEFB7197916}" type="sibTrans" cxnId="{105EF670-A704-4E99-B078-6DFE390ADE3B}">
      <dgm:prSet/>
      <dgm:spPr/>
      <dgm:t>
        <a:bodyPr/>
        <a:lstStyle/>
        <a:p>
          <a:endParaRPr lang="zh-TW" altLang="en-US"/>
        </a:p>
      </dgm:t>
    </dgm:pt>
    <dgm:pt modelId="{0C7A5A60-E91D-4AF6-9D6D-1107AF3AE55F}" type="pres">
      <dgm:prSet presAssocID="{EE3BDEA1-2DF8-4B1F-8DFC-22E70EB785FA}" presName="Name0" presStyleCnt="0">
        <dgm:presLayoutVars>
          <dgm:dir val="rev"/>
          <dgm:resizeHandles val="exact"/>
        </dgm:presLayoutVars>
      </dgm:prSet>
      <dgm:spPr/>
    </dgm:pt>
    <dgm:pt modelId="{452B471D-C787-419F-8754-B066990913E5}" type="pres">
      <dgm:prSet presAssocID="{D5CE96F0-A313-4E83-8846-387E0271D91A}" presName="parTxOnly" presStyleLbl="node1" presStyleIdx="0" presStyleCnt="3" custScaleY="1382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1F8DAD-C5CD-4E75-ACE0-EEDF4CAC2C3F}" type="pres">
      <dgm:prSet presAssocID="{1812EE1E-BD51-4436-80CC-454764FF6A79}" presName="parSpace" presStyleCnt="0"/>
      <dgm:spPr/>
    </dgm:pt>
    <dgm:pt modelId="{00C879AC-3F0C-4A00-B02A-37381A786205}" type="pres">
      <dgm:prSet presAssocID="{DC41E13B-8499-440E-9531-A1F4F9A855F0}" presName="parTxOnly" presStyleLbl="node1" presStyleIdx="1" presStyleCnt="3" custScaleY="1545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872B58-001F-4804-A949-E04D2EAE319B}" type="pres">
      <dgm:prSet presAssocID="{795463E5-8BA6-41FF-A9C2-D9D1FC4D5F39}" presName="parSpace" presStyleCnt="0"/>
      <dgm:spPr/>
    </dgm:pt>
    <dgm:pt modelId="{A233CC8A-DE06-4EF6-B6D4-DE894D3C17E1}" type="pres">
      <dgm:prSet presAssocID="{0878BCDA-34B2-47A7-A64B-4CAE774799B2}" presName="parTxOnly" presStyleLbl="node1" presStyleIdx="2" presStyleCnt="3" custScaleY="152523" custLinFactNeighborX="-572" custLinFactNeighborY="9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16DE6F-E3B7-4498-B3FA-17A7793EA1F4}" srcId="{EE3BDEA1-2DF8-4B1F-8DFC-22E70EB785FA}" destId="{DC41E13B-8499-440E-9531-A1F4F9A855F0}" srcOrd="1" destOrd="0" parTransId="{37B1E117-379F-436C-9243-62842B633D85}" sibTransId="{795463E5-8BA6-41FF-A9C2-D9D1FC4D5F39}"/>
    <dgm:cxn modelId="{8FBC715C-B954-4200-A922-AB3A160F45A3}" type="presOf" srcId="{0878BCDA-34B2-47A7-A64B-4CAE774799B2}" destId="{A233CC8A-DE06-4EF6-B6D4-DE894D3C17E1}" srcOrd="0" destOrd="0" presId="urn:microsoft.com/office/officeart/2005/8/layout/hChevron3"/>
    <dgm:cxn modelId="{105EF670-A704-4E99-B078-6DFE390ADE3B}" srcId="{EE3BDEA1-2DF8-4B1F-8DFC-22E70EB785FA}" destId="{0878BCDA-34B2-47A7-A64B-4CAE774799B2}" srcOrd="2" destOrd="0" parTransId="{6DB55464-6673-413B-93FB-EC184F002406}" sibTransId="{39F025AF-CED7-4184-8746-7FEFB7197916}"/>
    <dgm:cxn modelId="{8E72BA28-0C02-45DA-B790-75310D2CC719}" type="presOf" srcId="{D5CE96F0-A313-4E83-8846-387E0271D91A}" destId="{452B471D-C787-419F-8754-B066990913E5}" srcOrd="0" destOrd="0" presId="urn:microsoft.com/office/officeart/2005/8/layout/hChevron3"/>
    <dgm:cxn modelId="{7678F005-66EB-497A-A977-1FEABA083EF8}" srcId="{EE3BDEA1-2DF8-4B1F-8DFC-22E70EB785FA}" destId="{D5CE96F0-A313-4E83-8846-387E0271D91A}" srcOrd="0" destOrd="0" parTransId="{C91C9E5E-F52C-4319-BF09-28A230462023}" sibTransId="{1812EE1E-BD51-4436-80CC-454764FF6A79}"/>
    <dgm:cxn modelId="{458BACAB-3268-4D49-85C6-859B29117696}" type="presOf" srcId="{DC41E13B-8499-440E-9531-A1F4F9A855F0}" destId="{00C879AC-3F0C-4A00-B02A-37381A786205}" srcOrd="0" destOrd="0" presId="urn:microsoft.com/office/officeart/2005/8/layout/hChevron3"/>
    <dgm:cxn modelId="{29BFC0B2-12F1-4182-99F2-1C71D6F56FF7}" type="presOf" srcId="{EE3BDEA1-2DF8-4B1F-8DFC-22E70EB785FA}" destId="{0C7A5A60-E91D-4AF6-9D6D-1107AF3AE55F}" srcOrd="0" destOrd="0" presId="urn:microsoft.com/office/officeart/2005/8/layout/hChevron3"/>
    <dgm:cxn modelId="{D9411AC0-1B84-4F06-803C-60D938124DCD}" type="presParOf" srcId="{0C7A5A60-E91D-4AF6-9D6D-1107AF3AE55F}" destId="{452B471D-C787-419F-8754-B066990913E5}" srcOrd="0" destOrd="0" presId="urn:microsoft.com/office/officeart/2005/8/layout/hChevron3"/>
    <dgm:cxn modelId="{22786D0D-2879-48DF-880E-94CF67669825}" type="presParOf" srcId="{0C7A5A60-E91D-4AF6-9D6D-1107AF3AE55F}" destId="{741F8DAD-C5CD-4E75-ACE0-EEDF4CAC2C3F}" srcOrd="1" destOrd="0" presId="urn:microsoft.com/office/officeart/2005/8/layout/hChevron3"/>
    <dgm:cxn modelId="{68D9D98E-3C39-416D-BAE3-66EAC3570F05}" type="presParOf" srcId="{0C7A5A60-E91D-4AF6-9D6D-1107AF3AE55F}" destId="{00C879AC-3F0C-4A00-B02A-37381A786205}" srcOrd="2" destOrd="0" presId="urn:microsoft.com/office/officeart/2005/8/layout/hChevron3"/>
    <dgm:cxn modelId="{EC0AD589-5A74-4EEB-BD3D-1CB560B7F65A}" type="presParOf" srcId="{0C7A5A60-E91D-4AF6-9D6D-1107AF3AE55F}" destId="{46872B58-001F-4804-A949-E04D2EAE319B}" srcOrd="3" destOrd="0" presId="urn:microsoft.com/office/officeart/2005/8/layout/hChevron3"/>
    <dgm:cxn modelId="{7A20CDA2-5C41-4D63-8642-38FA9F40E7DD}" type="presParOf" srcId="{0C7A5A60-E91D-4AF6-9D6D-1107AF3AE55F}" destId="{A233CC8A-DE06-4EF6-B6D4-DE894D3C17E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BDEA1-2DF8-4B1F-8DFC-22E70EB785FA}" type="doc">
      <dgm:prSet loTypeId="urn:microsoft.com/office/officeart/2005/8/layout/hChevron3" loCatId="process" qsTypeId="urn:microsoft.com/office/officeart/2005/8/quickstyle/simple4" qsCatId="simple" csTypeId="urn:microsoft.com/office/officeart/2005/8/colors/accent2_3" csCatId="accent2" phldr="1"/>
      <dgm:spPr/>
    </dgm:pt>
    <dgm:pt modelId="{D5CE96F0-A313-4E83-8846-387E0271D91A}">
      <dgm:prSet phldrT="[文字]"/>
      <dgm:spPr/>
      <dgm:t>
        <a:bodyPr/>
        <a:lstStyle/>
        <a:p>
          <a:r>
            <a:rPr lang="zh-TW" altLang="en-US" dirty="0" smtClean="0"/>
            <a:t>單純勞資爭議</a:t>
          </a:r>
          <a:endParaRPr lang="en-US" altLang="zh-TW" dirty="0" smtClean="0"/>
        </a:p>
        <a:p>
          <a:r>
            <a:rPr lang="zh-TW" altLang="en-US" dirty="0" smtClean="0"/>
            <a:t>（強制勞動）</a:t>
          </a:r>
          <a:endParaRPr lang="zh-TW" altLang="en-US" dirty="0"/>
        </a:p>
      </dgm:t>
    </dgm:pt>
    <dgm:pt modelId="{C91C9E5E-F52C-4319-BF09-28A230462023}" type="parTrans" cxnId="{7678F005-66EB-497A-A977-1FEABA083EF8}">
      <dgm:prSet/>
      <dgm:spPr/>
      <dgm:t>
        <a:bodyPr/>
        <a:lstStyle/>
        <a:p>
          <a:endParaRPr lang="zh-TW" altLang="en-US"/>
        </a:p>
      </dgm:t>
    </dgm:pt>
    <dgm:pt modelId="{1812EE1E-BD51-4436-80CC-454764FF6A79}" type="sibTrans" cxnId="{7678F005-66EB-497A-A977-1FEABA083EF8}">
      <dgm:prSet/>
      <dgm:spPr/>
      <dgm:t>
        <a:bodyPr/>
        <a:lstStyle/>
        <a:p>
          <a:endParaRPr lang="zh-TW" altLang="en-US"/>
        </a:p>
      </dgm:t>
    </dgm:pt>
    <dgm:pt modelId="{DC41E13B-8499-440E-9531-A1F4F9A855F0}">
      <dgm:prSet phldrT="[文字]"/>
      <dgm:spPr/>
      <dgm:t>
        <a:bodyPr/>
        <a:lstStyle/>
        <a:p>
          <a:r>
            <a:rPr lang="en-US" altLang="zh-TW" b="1" dirty="0" smtClean="0"/>
            <a:t>§</a:t>
          </a:r>
          <a:r>
            <a:rPr lang="zh-TW" altLang="en-US" b="1" dirty="0" smtClean="0"/>
            <a:t>人口販運防制條例</a:t>
          </a:r>
          <a:r>
            <a:rPr lang="en-US" altLang="zh-TW" b="1" dirty="0" smtClean="0"/>
            <a:t>32</a:t>
          </a:r>
        </a:p>
        <a:p>
          <a:r>
            <a:rPr lang="zh-TW" altLang="en-US" b="1" dirty="0" smtClean="0"/>
            <a:t>利用他人脆弱情境</a:t>
          </a:r>
          <a:r>
            <a:rPr lang="en-US" altLang="zh-TW" b="1" dirty="0" smtClean="0"/>
            <a:t>/</a:t>
          </a:r>
          <a:r>
            <a:rPr lang="zh-TW" altLang="en-US" b="1" dirty="0" smtClean="0"/>
            <a:t>債務約束</a:t>
          </a:r>
          <a:endParaRPr lang="zh-TW" altLang="en-US" b="1" dirty="0"/>
        </a:p>
      </dgm:t>
    </dgm:pt>
    <dgm:pt modelId="{37B1E117-379F-436C-9243-62842B633D85}" type="parTrans" cxnId="{4E16DE6F-E3B7-4498-B3FA-17A7793EA1F4}">
      <dgm:prSet/>
      <dgm:spPr/>
      <dgm:t>
        <a:bodyPr/>
        <a:lstStyle/>
        <a:p>
          <a:endParaRPr lang="zh-TW" altLang="en-US"/>
        </a:p>
      </dgm:t>
    </dgm:pt>
    <dgm:pt modelId="{795463E5-8BA6-41FF-A9C2-D9D1FC4D5F39}" type="sibTrans" cxnId="{4E16DE6F-E3B7-4498-B3FA-17A7793EA1F4}">
      <dgm:prSet/>
      <dgm:spPr/>
      <dgm:t>
        <a:bodyPr/>
        <a:lstStyle/>
        <a:p>
          <a:endParaRPr lang="zh-TW" altLang="en-US"/>
        </a:p>
      </dgm:t>
    </dgm:pt>
    <dgm:pt modelId="{0878BCDA-34B2-47A7-A64B-4CAE774799B2}">
      <dgm:prSet phldrT="[文字]"/>
      <dgm:spPr/>
      <dgm:t>
        <a:bodyPr/>
        <a:lstStyle/>
        <a:p>
          <a:r>
            <a:rPr lang="en-US" altLang="zh-TW" dirty="0" smtClean="0"/>
            <a:t>§296</a:t>
          </a:r>
        </a:p>
        <a:p>
          <a:r>
            <a:rPr lang="en-US" altLang="zh-TW" dirty="0" smtClean="0"/>
            <a:t>§</a:t>
          </a:r>
          <a:r>
            <a:rPr lang="zh-TW" altLang="en-US" dirty="0" smtClean="0"/>
            <a:t>勞基</a:t>
          </a:r>
          <a:r>
            <a:rPr lang="en-US" altLang="zh-TW" dirty="0" smtClean="0"/>
            <a:t>75</a:t>
          </a:r>
          <a:endParaRPr lang="zh-TW" altLang="en-US" dirty="0"/>
        </a:p>
      </dgm:t>
    </dgm:pt>
    <dgm:pt modelId="{6DB55464-6673-413B-93FB-EC184F002406}" type="parTrans" cxnId="{105EF670-A704-4E99-B078-6DFE390ADE3B}">
      <dgm:prSet/>
      <dgm:spPr/>
      <dgm:t>
        <a:bodyPr/>
        <a:lstStyle/>
        <a:p>
          <a:endParaRPr lang="zh-TW" altLang="en-US"/>
        </a:p>
      </dgm:t>
    </dgm:pt>
    <dgm:pt modelId="{39F025AF-CED7-4184-8746-7FEFB7197916}" type="sibTrans" cxnId="{105EF670-A704-4E99-B078-6DFE390ADE3B}">
      <dgm:prSet/>
      <dgm:spPr/>
      <dgm:t>
        <a:bodyPr/>
        <a:lstStyle/>
        <a:p>
          <a:endParaRPr lang="zh-TW" altLang="en-US"/>
        </a:p>
      </dgm:t>
    </dgm:pt>
    <dgm:pt modelId="{0C7A5A60-E91D-4AF6-9D6D-1107AF3AE55F}" type="pres">
      <dgm:prSet presAssocID="{EE3BDEA1-2DF8-4B1F-8DFC-22E70EB785FA}" presName="Name0" presStyleCnt="0">
        <dgm:presLayoutVars>
          <dgm:dir val="rev"/>
          <dgm:resizeHandles val="exact"/>
        </dgm:presLayoutVars>
      </dgm:prSet>
      <dgm:spPr/>
    </dgm:pt>
    <dgm:pt modelId="{452B471D-C787-419F-8754-B066990913E5}" type="pres">
      <dgm:prSet presAssocID="{D5CE96F0-A313-4E83-8846-387E0271D91A}" presName="parTxOnly" presStyleLbl="node1" presStyleIdx="0" presStyleCnt="3" custScaleY="1463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1F8DAD-C5CD-4E75-ACE0-EEDF4CAC2C3F}" type="pres">
      <dgm:prSet presAssocID="{1812EE1E-BD51-4436-80CC-454764FF6A79}" presName="parSpace" presStyleCnt="0"/>
      <dgm:spPr/>
    </dgm:pt>
    <dgm:pt modelId="{00C879AC-3F0C-4A00-B02A-37381A786205}" type="pres">
      <dgm:prSet presAssocID="{DC41E13B-8499-440E-9531-A1F4F9A855F0}" presName="parTxOnly" presStyleLbl="node1" presStyleIdx="1" presStyleCnt="3" custScaleY="1463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872B58-001F-4804-A949-E04D2EAE319B}" type="pres">
      <dgm:prSet presAssocID="{795463E5-8BA6-41FF-A9C2-D9D1FC4D5F39}" presName="parSpace" presStyleCnt="0"/>
      <dgm:spPr/>
    </dgm:pt>
    <dgm:pt modelId="{A233CC8A-DE06-4EF6-B6D4-DE894D3C17E1}" type="pres">
      <dgm:prSet presAssocID="{0878BCDA-34B2-47A7-A64B-4CAE774799B2}" presName="parTxOnly" presStyleLbl="node1" presStyleIdx="2" presStyleCnt="3" custScaleY="148367" custLinFactNeighborX="-572" custLinFactNeighborY="9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E01662-3B3E-4691-AC13-B1E1BDC9C7BA}" type="presOf" srcId="{0878BCDA-34B2-47A7-A64B-4CAE774799B2}" destId="{A233CC8A-DE06-4EF6-B6D4-DE894D3C17E1}" srcOrd="0" destOrd="0" presId="urn:microsoft.com/office/officeart/2005/8/layout/hChevron3"/>
    <dgm:cxn modelId="{4E16DE6F-E3B7-4498-B3FA-17A7793EA1F4}" srcId="{EE3BDEA1-2DF8-4B1F-8DFC-22E70EB785FA}" destId="{DC41E13B-8499-440E-9531-A1F4F9A855F0}" srcOrd="1" destOrd="0" parTransId="{37B1E117-379F-436C-9243-62842B633D85}" sibTransId="{795463E5-8BA6-41FF-A9C2-D9D1FC4D5F39}"/>
    <dgm:cxn modelId="{105EF670-A704-4E99-B078-6DFE390ADE3B}" srcId="{EE3BDEA1-2DF8-4B1F-8DFC-22E70EB785FA}" destId="{0878BCDA-34B2-47A7-A64B-4CAE774799B2}" srcOrd="2" destOrd="0" parTransId="{6DB55464-6673-413B-93FB-EC184F002406}" sibTransId="{39F025AF-CED7-4184-8746-7FEFB7197916}"/>
    <dgm:cxn modelId="{52F5E974-516A-488F-98E5-97BA13B7ECB0}" type="presOf" srcId="{D5CE96F0-A313-4E83-8846-387E0271D91A}" destId="{452B471D-C787-419F-8754-B066990913E5}" srcOrd="0" destOrd="0" presId="urn:microsoft.com/office/officeart/2005/8/layout/hChevron3"/>
    <dgm:cxn modelId="{93DF0A4E-BD8F-4FDE-82B5-1A752792544D}" type="presOf" srcId="{EE3BDEA1-2DF8-4B1F-8DFC-22E70EB785FA}" destId="{0C7A5A60-E91D-4AF6-9D6D-1107AF3AE55F}" srcOrd="0" destOrd="0" presId="urn:microsoft.com/office/officeart/2005/8/layout/hChevron3"/>
    <dgm:cxn modelId="{7678F005-66EB-497A-A977-1FEABA083EF8}" srcId="{EE3BDEA1-2DF8-4B1F-8DFC-22E70EB785FA}" destId="{D5CE96F0-A313-4E83-8846-387E0271D91A}" srcOrd="0" destOrd="0" parTransId="{C91C9E5E-F52C-4319-BF09-28A230462023}" sibTransId="{1812EE1E-BD51-4436-80CC-454764FF6A79}"/>
    <dgm:cxn modelId="{D1FBA159-9F72-4225-832C-846330151DC5}" type="presOf" srcId="{DC41E13B-8499-440E-9531-A1F4F9A855F0}" destId="{00C879AC-3F0C-4A00-B02A-37381A786205}" srcOrd="0" destOrd="0" presId="urn:microsoft.com/office/officeart/2005/8/layout/hChevron3"/>
    <dgm:cxn modelId="{7C488E2F-DFAB-478B-A03E-588547181F6D}" type="presParOf" srcId="{0C7A5A60-E91D-4AF6-9D6D-1107AF3AE55F}" destId="{452B471D-C787-419F-8754-B066990913E5}" srcOrd="0" destOrd="0" presId="urn:microsoft.com/office/officeart/2005/8/layout/hChevron3"/>
    <dgm:cxn modelId="{770F44C5-86FE-4CFF-95E1-8B9E479C9EC2}" type="presParOf" srcId="{0C7A5A60-E91D-4AF6-9D6D-1107AF3AE55F}" destId="{741F8DAD-C5CD-4E75-ACE0-EEDF4CAC2C3F}" srcOrd="1" destOrd="0" presId="urn:microsoft.com/office/officeart/2005/8/layout/hChevron3"/>
    <dgm:cxn modelId="{440B0A90-138E-43DA-BA28-597F0F35D229}" type="presParOf" srcId="{0C7A5A60-E91D-4AF6-9D6D-1107AF3AE55F}" destId="{00C879AC-3F0C-4A00-B02A-37381A786205}" srcOrd="2" destOrd="0" presId="urn:microsoft.com/office/officeart/2005/8/layout/hChevron3"/>
    <dgm:cxn modelId="{73157FCC-A84C-45E0-84F7-F5001D8B9906}" type="presParOf" srcId="{0C7A5A60-E91D-4AF6-9D6D-1107AF3AE55F}" destId="{46872B58-001F-4804-A949-E04D2EAE319B}" srcOrd="3" destOrd="0" presId="urn:microsoft.com/office/officeart/2005/8/layout/hChevron3"/>
    <dgm:cxn modelId="{1751D52A-4AF5-4F14-BE22-21A68FF5C1C9}" type="presParOf" srcId="{0C7A5A60-E91D-4AF6-9D6D-1107AF3AE55F}" destId="{A233CC8A-DE06-4EF6-B6D4-DE894D3C17E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4F83E7-1CCB-4885-8CF0-8DEC8853758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9E1CCA-E24D-4E63-AFA9-615F5EAB7CB3}">
      <dgm:prSet phldrT="[文字]"/>
      <dgm:spPr/>
      <dgm:t>
        <a:bodyPr/>
        <a:lstStyle/>
        <a:p>
          <a:r>
            <a:rPr lang="zh-TW" altLang="en-US" dirty="0" smtClean="0"/>
            <a:t>性剝削</a:t>
          </a:r>
          <a:endParaRPr lang="zh-TW" altLang="en-US" dirty="0"/>
        </a:p>
      </dgm:t>
    </dgm:pt>
    <dgm:pt modelId="{95FB9A2C-F65A-4052-86BF-9C838F2E6FAE}" type="parTrans" cxnId="{4E745399-C029-40AB-AE99-A0407BB6347A}">
      <dgm:prSet/>
      <dgm:spPr/>
      <dgm:t>
        <a:bodyPr/>
        <a:lstStyle/>
        <a:p>
          <a:endParaRPr lang="zh-TW" altLang="en-US"/>
        </a:p>
      </dgm:t>
    </dgm:pt>
    <dgm:pt modelId="{292E9473-68CC-4519-A1FC-9C6C153AF693}" type="sibTrans" cxnId="{4E745399-C029-40AB-AE99-A0407BB6347A}">
      <dgm:prSet/>
      <dgm:spPr/>
      <dgm:t>
        <a:bodyPr/>
        <a:lstStyle/>
        <a:p>
          <a:endParaRPr lang="zh-TW" altLang="en-US"/>
        </a:p>
      </dgm:t>
    </dgm:pt>
    <dgm:pt modelId="{33066FE0-4287-401C-820D-ED711213A908}">
      <dgm:prSet phldrT="[文字]"/>
      <dgm:spPr/>
      <dgm:t>
        <a:bodyPr/>
        <a:lstStyle/>
        <a:p>
          <a:r>
            <a:rPr lang="zh-TW" altLang="en-US" dirty="0" smtClean="0"/>
            <a:t>意圖營利</a:t>
          </a:r>
          <a:endParaRPr lang="zh-TW" altLang="en-US" dirty="0"/>
        </a:p>
      </dgm:t>
    </dgm:pt>
    <dgm:pt modelId="{D7001179-5A02-4760-B3AC-D3C96BA15B5C}" type="parTrans" cxnId="{AD395A93-7B71-44E3-9A5B-1654D499CEA5}">
      <dgm:prSet/>
      <dgm:spPr/>
      <dgm:t>
        <a:bodyPr/>
        <a:lstStyle/>
        <a:p>
          <a:endParaRPr lang="zh-TW" altLang="en-US"/>
        </a:p>
      </dgm:t>
    </dgm:pt>
    <dgm:pt modelId="{26D34012-F1E0-49B2-A9C9-0DE9721977BF}" type="sibTrans" cxnId="{AD395A93-7B71-44E3-9A5B-1654D499CEA5}">
      <dgm:prSet/>
      <dgm:spPr/>
      <dgm:t>
        <a:bodyPr/>
        <a:lstStyle/>
        <a:p>
          <a:endParaRPr lang="zh-TW" altLang="en-US"/>
        </a:p>
      </dgm:t>
    </dgm:pt>
    <dgm:pt modelId="{9745AFF5-5265-4FAB-9F40-DFAF606FFB45}">
      <dgm:prSet phldrT="[文字]"/>
      <dgm:spPr/>
      <dgm:t>
        <a:bodyPr/>
        <a:lstStyle/>
        <a:p>
          <a:r>
            <a:rPr lang="zh-TW" altLang="en-US" b="1" dirty="0" smtClean="0"/>
            <a:t>不當債務約束</a:t>
          </a:r>
          <a:r>
            <a:rPr lang="en-US" altLang="zh-TW" b="1" dirty="0" smtClean="0"/>
            <a:t>or</a:t>
          </a:r>
          <a:r>
            <a:rPr lang="zh-TW" altLang="en-US" b="1" dirty="0" smtClean="0"/>
            <a:t>脆弱情境</a:t>
          </a:r>
          <a:endParaRPr lang="zh-TW" altLang="en-US" b="1" dirty="0"/>
        </a:p>
      </dgm:t>
    </dgm:pt>
    <dgm:pt modelId="{2BA00828-F6E4-4E1D-88F8-0BC6AA60E3E7}" type="parTrans" cxnId="{ADE1F9EB-0583-44C3-BAA0-EB76ECE68336}">
      <dgm:prSet/>
      <dgm:spPr/>
      <dgm:t>
        <a:bodyPr/>
        <a:lstStyle/>
        <a:p>
          <a:endParaRPr lang="zh-TW" altLang="en-US"/>
        </a:p>
      </dgm:t>
    </dgm:pt>
    <dgm:pt modelId="{0FED34FE-313A-409E-9E7A-F49218DD41E3}" type="sibTrans" cxnId="{ADE1F9EB-0583-44C3-BAA0-EB76ECE68336}">
      <dgm:prSet/>
      <dgm:spPr/>
      <dgm:t>
        <a:bodyPr/>
        <a:lstStyle/>
        <a:p>
          <a:endParaRPr lang="zh-TW" altLang="en-US"/>
        </a:p>
      </dgm:t>
    </dgm:pt>
    <dgm:pt modelId="{69C1EC08-E89A-4EE2-AA78-1866112E09C9}">
      <dgm:prSet phldrT="[文字]"/>
      <dgm:spPr/>
      <dgm:t>
        <a:bodyPr/>
        <a:lstStyle/>
        <a:p>
          <a:r>
            <a:rPr lang="zh-TW" altLang="en-US" dirty="0" smtClean="0"/>
            <a:t>勞力</a:t>
          </a:r>
          <a:endParaRPr lang="en-US" altLang="zh-TW" dirty="0" smtClean="0"/>
        </a:p>
        <a:p>
          <a:r>
            <a:rPr lang="zh-TW" altLang="en-US" dirty="0" smtClean="0"/>
            <a:t>剝削</a:t>
          </a:r>
          <a:endParaRPr lang="zh-TW" altLang="en-US" dirty="0"/>
        </a:p>
      </dgm:t>
    </dgm:pt>
    <dgm:pt modelId="{4C97D0D3-2855-4AC4-A7D7-37245E44F3A5}" type="parTrans" cxnId="{733DDE32-3794-4797-BD11-592DD76FB9C7}">
      <dgm:prSet/>
      <dgm:spPr/>
      <dgm:t>
        <a:bodyPr/>
        <a:lstStyle/>
        <a:p>
          <a:endParaRPr lang="zh-TW" altLang="en-US"/>
        </a:p>
      </dgm:t>
    </dgm:pt>
    <dgm:pt modelId="{E23E1CD2-FD49-4F46-9A8A-19E471459185}" type="sibTrans" cxnId="{733DDE32-3794-4797-BD11-592DD76FB9C7}">
      <dgm:prSet/>
      <dgm:spPr/>
      <dgm:t>
        <a:bodyPr/>
        <a:lstStyle/>
        <a:p>
          <a:endParaRPr lang="zh-TW" altLang="en-US"/>
        </a:p>
      </dgm:t>
    </dgm:pt>
    <dgm:pt modelId="{3C050830-2716-42C8-9F58-213A810D05FC}">
      <dgm:prSet phldrT="[文字]"/>
      <dgm:spPr/>
      <dgm:t>
        <a:bodyPr/>
        <a:lstStyle/>
        <a:p>
          <a:r>
            <a:rPr lang="zh-TW" altLang="en-US" b="1" dirty="0" smtClean="0"/>
            <a:t>意圖營利</a:t>
          </a:r>
          <a:endParaRPr lang="zh-TW" altLang="en-US" b="1" dirty="0"/>
        </a:p>
      </dgm:t>
    </dgm:pt>
    <dgm:pt modelId="{6BF3C9BB-1BA0-487D-8DAB-428205E65A96}" type="parTrans" cxnId="{9F370790-034E-4D27-98DA-EBB046922A9D}">
      <dgm:prSet/>
      <dgm:spPr/>
      <dgm:t>
        <a:bodyPr/>
        <a:lstStyle/>
        <a:p>
          <a:endParaRPr lang="zh-TW" altLang="en-US"/>
        </a:p>
      </dgm:t>
    </dgm:pt>
    <dgm:pt modelId="{0EABF443-07B2-4A40-80C0-2AAA2CC4D2B9}" type="sibTrans" cxnId="{9F370790-034E-4D27-98DA-EBB046922A9D}">
      <dgm:prSet/>
      <dgm:spPr/>
      <dgm:t>
        <a:bodyPr/>
        <a:lstStyle/>
        <a:p>
          <a:endParaRPr lang="zh-TW" altLang="en-US"/>
        </a:p>
      </dgm:t>
    </dgm:pt>
    <dgm:pt modelId="{73390FC8-BE76-4633-821E-950000B6B85F}">
      <dgm:prSet phldrT="[文字]"/>
      <dgm:spPr/>
      <dgm:t>
        <a:bodyPr/>
        <a:lstStyle/>
        <a:p>
          <a:r>
            <a:rPr lang="zh-TW" altLang="en-US" b="1" dirty="0" smtClean="0"/>
            <a:t>勞動與報酬顯不相當之工作</a:t>
          </a:r>
          <a:endParaRPr lang="zh-TW" altLang="en-US" b="1" dirty="0"/>
        </a:p>
      </dgm:t>
    </dgm:pt>
    <dgm:pt modelId="{50D77F51-A926-4392-8814-7249A2696EBB}" type="parTrans" cxnId="{1EB1DDDC-A758-426C-B099-958687C2EEF4}">
      <dgm:prSet/>
      <dgm:spPr/>
      <dgm:t>
        <a:bodyPr/>
        <a:lstStyle/>
        <a:p>
          <a:endParaRPr lang="zh-TW" altLang="en-US"/>
        </a:p>
      </dgm:t>
    </dgm:pt>
    <dgm:pt modelId="{DF7B42D0-1168-42A9-8CD0-9555D9F5C72F}" type="sibTrans" cxnId="{1EB1DDDC-A758-426C-B099-958687C2EEF4}">
      <dgm:prSet/>
      <dgm:spPr/>
      <dgm:t>
        <a:bodyPr/>
        <a:lstStyle/>
        <a:p>
          <a:endParaRPr lang="zh-TW" altLang="en-US"/>
        </a:p>
      </dgm:t>
    </dgm:pt>
    <dgm:pt modelId="{CBF1ECA2-2DF1-49FB-83D6-3AFEBF6F1A9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 smtClean="0"/>
            <a:t>不當債務約束</a:t>
          </a:r>
          <a:r>
            <a:rPr lang="en-US" altLang="zh-TW" b="1" dirty="0" smtClean="0"/>
            <a:t>or</a:t>
          </a:r>
          <a:r>
            <a:rPr lang="zh-TW" altLang="en-US" b="1" dirty="0" smtClean="0"/>
            <a:t>脆弱情境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dirty="0"/>
        </a:p>
      </dgm:t>
    </dgm:pt>
    <dgm:pt modelId="{80FC5691-3F60-4C2D-87B7-82D9FC6F044A}" type="parTrans" cxnId="{54D45E87-C758-4D47-8AF8-7043438754CB}">
      <dgm:prSet/>
      <dgm:spPr/>
      <dgm:t>
        <a:bodyPr/>
        <a:lstStyle/>
        <a:p>
          <a:endParaRPr lang="zh-TW" altLang="en-US"/>
        </a:p>
      </dgm:t>
    </dgm:pt>
    <dgm:pt modelId="{65A4C82B-9499-4C72-8821-73EFB4EE1CCA}" type="sibTrans" cxnId="{54D45E87-C758-4D47-8AF8-7043438754CB}">
      <dgm:prSet/>
      <dgm:spPr/>
      <dgm:t>
        <a:bodyPr/>
        <a:lstStyle/>
        <a:p>
          <a:endParaRPr lang="zh-TW" altLang="en-US"/>
        </a:p>
      </dgm:t>
    </dgm:pt>
    <dgm:pt modelId="{05164B4D-D142-4322-9704-33D0D4E3BE22}">
      <dgm:prSet/>
      <dgm:spPr/>
      <dgm:t>
        <a:bodyPr/>
        <a:lstStyle/>
        <a:p>
          <a:r>
            <a:rPr lang="zh-TW" altLang="en-US" dirty="0" smtClean="0"/>
            <a:t>使人從事性交易</a:t>
          </a:r>
          <a:endParaRPr lang="zh-TW" altLang="en-US" dirty="0"/>
        </a:p>
      </dgm:t>
    </dgm:pt>
    <dgm:pt modelId="{47371A36-CED6-45BD-A2B8-F2E40EE865A0}" type="parTrans" cxnId="{A1F6ADAD-21FA-4E95-994A-8820552C7AC0}">
      <dgm:prSet/>
      <dgm:spPr/>
      <dgm:t>
        <a:bodyPr/>
        <a:lstStyle/>
        <a:p>
          <a:endParaRPr lang="zh-TW" altLang="en-US"/>
        </a:p>
      </dgm:t>
    </dgm:pt>
    <dgm:pt modelId="{516EDB42-92D0-4A74-9826-E9B88DD67453}" type="sibTrans" cxnId="{A1F6ADAD-21FA-4E95-994A-8820552C7AC0}">
      <dgm:prSet/>
      <dgm:spPr/>
      <dgm:t>
        <a:bodyPr/>
        <a:lstStyle/>
        <a:p>
          <a:endParaRPr lang="zh-TW" altLang="en-US"/>
        </a:p>
      </dgm:t>
    </dgm:pt>
    <dgm:pt modelId="{60B6C7DB-3B72-4D94-A23F-0A25EAFC80F2}" type="pres">
      <dgm:prSet presAssocID="{734F83E7-1CCB-4885-8CF0-8DEC8853758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9C92B2A-3EF9-4CDD-9437-0F3BA7A0FD56}" type="pres">
      <dgm:prSet presAssocID="{1B9E1CCA-E24D-4E63-AFA9-615F5EAB7CB3}" presName="posSpace" presStyleCnt="0"/>
      <dgm:spPr/>
    </dgm:pt>
    <dgm:pt modelId="{1C3E8786-1334-47D9-8ECC-47AF92FD22CE}" type="pres">
      <dgm:prSet presAssocID="{1B9E1CCA-E24D-4E63-AFA9-615F5EAB7CB3}" presName="vertFlow" presStyleCnt="0"/>
      <dgm:spPr/>
    </dgm:pt>
    <dgm:pt modelId="{5B72A541-95F3-4068-AB92-E6220F8B7612}" type="pres">
      <dgm:prSet presAssocID="{1B9E1CCA-E24D-4E63-AFA9-615F5EAB7CB3}" presName="topSpace" presStyleCnt="0"/>
      <dgm:spPr/>
    </dgm:pt>
    <dgm:pt modelId="{DF07AEB6-E7FE-4BA8-B093-49026AD0B34A}" type="pres">
      <dgm:prSet presAssocID="{1B9E1CCA-E24D-4E63-AFA9-615F5EAB7CB3}" presName="firstComp" presStyleCnt="0"/>
      <dgm:spPr/>
    </dgm:pt>
    <dgm:pt modelId="{6087ADC7-D6CE-40CF-A041-3BA63F30A039}" type="pres">
      <dgm:prSet presAssocID="{1B9E1CCA-E24D-4E63-AFA9-615F5EAB7CB3}" presName="firstChild" presStyleLbl="bgAccFollowNode1" presStyleIdx="0" presStyleCnt="6" custLinFactNeighborX="-27010" custLinFactNeighborY="3260"/>
      <dgm:spPr/>
      <dgm:t>
        <a:bodyPr/>
        <a:lstStyle/>
        <a:p>
          <a:endParaRPr lang="zh-TW" altLang="en-US"/>
        </a:p>
      </dgm:t>
    </dgm:pt>
    <dgm:pt modelId="{14E5FE73-0717-42FE-9FDD-F2FFD146CC47}" type="pres">
      <dgm:prSet presAssocID="{1B9E1CCA-E24D-4E63-AFA9-615F5EAB7CB3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081B77-9A3E-4677-91DA-134060A52327}" type="pres">
      <dgm:prSet presAssocID="{9745AFF5-5265-4FAB-9F40-DFAF606FFB45}" presName="comp" presStyleCnt="0"/>
      <dgm:spPr/>
    </dgm:pt>
    <dgm:pt modelId="{716EEAEA-161F-40C2-AFB3-3D1810121668}" type="pres">
      <dgm:prSet presAssocID="{9745AFF5-5265-4FAB-9F40-DFAF606FFB45}" presName="child" presStyleLbl="bgAccFollowNode1" presStyleIdx="1" presStyleCnt="6" custLinFactNeighborX="-27010" custLinFactNeighborY="6330"/>
      <dgm:spPr/>
      <dgm:t>
        <a:bodyPr/>
        <a:lstStyle/>
        <a:p>
          <a:endParaRPr lang="zh-TW" altLang="en-US"/>
        </a:p>
      </dgm:t>
    </dgm:pt>
    <dgm:pt modelId="{E0B1F46C-915C-46D1-B578-29DC7C1341BC}" type="pres">
      <dgm:prSet presAssocID="{9745AFF5-5265-4FAB-9F40-DFAF606FFB45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461880-EC08-42B8-8B04-BE77FF113B3C}" type="pres">
      <dgm:prSet presAssocID="{05164B4D-D142-4322-9704-33D0D4E3BE22}" presName="comp" presStyleCnt="0"/>
      <dgm:spPr/>
    </dgm:pt>
    <dgm:pt modelId="{095204D9-9EDA-4A97-BD4A-105AAFA35800}" type="pres">
      <dgm:prSet presAssocID="{05164B4D-D142-4322-9704-33D0D4E3BE22}" presName="child" presStyleLbl="bgAccFollowNode1" presStyleIdx="2" presStyleCnt="6" custLinFactNeighborX="-27010" custLinFactNeighborY="3674"/>
      <dgm:spPr/>
      <dgm:t>
        <a:bodyPr/>
        <a:lstStyle/>
        <a:p>
          <a:endParaRPr lang="zh-TW" altLang="en-US"/>
        </a:p>
      </dgm:t>
    </dgm:pt>
    <dgm:pt modelId="{78D9E0F1-0C74-4B9E-A109-5AF79A50FE95}" type="pres">
      <dgm:prSet presAssocID="{05164B4D-D142-4322-9704-33D0D4E3BE22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C87B69-0E75-4C5C-8E60-C2E994D57B8F}" type="pres">
      <dgm:prSet presAssocID="{1B9E1CCA-E24D-4E63-AFA9-615F5EAB7CB3}" presName="negSpace" presStyleCnt="0"/>
      <dgm:spPr/>
    </dgm:pt>
    <dgm:pt modelId="{CCFDEBBD-E36A-489E-8AA1-4BF62F6F1932}" type="pres">
      <dgm:prSet presAssocID="{1B9E1CCA-E24D-4E63-AFA9-615F5EAB7CB3}" presName="circle" presStyleLbl="node1" presStyleIdx="0" presStyleCnt="2" custLinFactNeighborX="-34786" custLinFactNeighborY="-2571"/>
      <dgm:spPr/>
      <dgm:t>
        <a:bodyPr/>
        <a:lstStyle/>
        <a:p>
          <a:endParaRPr lang="zh-TW" altLang="en-US"/>
        </a:p>
      </dgm:t>
    </dgm:pt>
    <dgm:pt modelId="{47C93616-4154-4B7B-BE4E-4BAB78427B82}" type="pres">
      <dgm:prSet presAssocID="{292E9473-68CC-4519-A1FC-9C6C153AF693}" presName="transSpace" presStyleCnt="0"/>
      <dgm:spPr/>
    </dgm:pt>
    <dgm:pt modelId="{DA03C8FA-22B6-48CA-8F73-6587EF82442F}" type="pres">
      <dgm:prSet presAssocID="{69C1EC08-E89A-4EE2-AA78-1866112E09C9}" presName="posSpace" presStyleCnt="0"/>
      <dgm:spPr/>
    </dgm:pt>
    <dgm:pt modelId="{07BF2E8C-9C44-499C-AAC6-0969EA4C2F7F}" type="pres">
      <dgm:prSet presAssocID="{69C1EC08-E89A-4EE2-AA78-1866112E09C9}" presName="vertFlow" presStyleCnt="0"/>
      <dgm:spPr/>
    </dgm:pt>
    <dgm:pt modelId="{00B317F4-8E80-48DC-A3E7-A63A7E53CF6A}" type="pres">
      <dgm:prSet presAssocID="{69C1EC08-E89A-4EE2-AA78-1866112E09C9}" presName="topSpace" presStyleCnt="0"/>
      <dgm:spPr/>
    </dgm:pt>
    <dgm:pt modelId="{60ED52DC-79C4-4021-BBD8-E1CE8F9533AE}" type="pres">
      <dgm:prSet presAssocID="{69C1EC08-E89A-4EE2-AA78-1866112E09C9}" presName="firstComp" presStyleCnt="0"/>
      <dgm:spPr/>
    </dgm:pt>
    <dgm:pt modelId="{9BFF5E70-A1A5-47E2-A89F-76C427D624D0}" type="pres">
      <dgm:prSet presAssocID="{69C1EC08-E89A-4EE2-AA78-1866112E09C9}" presName="firstChild" presStyleLbl="bgAccFollowNode1" presStyleIdx="3" presStyleCnt="6"/>
      <dgm:spPr/>
      <dgm:t>
        <a:bodyPr/>
        <a:lstStyle/>
        <a:p>
          <a:endParaRPr lang="zh-TW" altLang="en-US"/>
        </a:p>
      </dgm:t>
    </dgm:pt>
    <dgm:pt modelId="{96F9C916-A4FD-4C82-9523-C0089A17A962}" type="pres">
      <dgm:prSet presAssocID="{69C1EC08-E89A-4EE2-AA78-1866112E09C9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291853-87EE-4745-BAEA-17D46106748E}" type="pres">
      <dgm:prSet presAssocID="{CBF1ECA2-2DF1-49FB-83D6-3AFEBF6F1A93}" presName="comp" presStyleCnt="0"/>
      <dgm:spPr/>
    </dgm:pt>
    <dgm:pt modelId="{A904CE81-304D-433E-9FD4-70A00A5E7D27}" type="pres">
      <dgm:prSet presAssocID="{CBF1ECA2-2DF1-49FB-83D6-3AFEBF6F1A93}" presName="child" presStyleLbl="bgAccFollowNode1" presStyleIdx="4" presStyleCnt="6"/>
      <dgm:spPr/>
      <dgm:t>
        <a:bodyPr/>
        <a:lstStyle/>
        <a:p>
          <a:endParaRPr lang="zh-TW" altLang="en-US"/>
        </a:p>
      </dgm:t>
    </dgm:pt>
    <dgm:pt modelId="{6C576C84-A0BD-421D-B266-09658FB90B30}" type="pres">
      <dgm:prSet presAssocID="{CBF1ECA2-2DF1-49FB-83D6-3AFEBF6F1A93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96CE50-B051-4C1F-8AD6-3D46C9E3E849}" type="pres">
      <dgm:prSet presAssocID="{73390FC8-BE76-4633-821E-950000B6B85F}" presName="comp" presStyleCnt="0"/>
      <dgm:spPr/>
    </dgm:pt>
    <dgm:pt modelId="{DA33196B-3219-4BEE-AEBF-77B519277175}" type="pres">
      <dgm:prSet presAssocID="{73390FC8-BE76-4633-821E-950000B6B85F}" presName="child" presStyleLbl="bgAccFollowNode1" presStyleIdx="5" presStyleCnt="6"/>
      <dgm:spPr/>
      <dgm:t>
        <a:bodyPr/>
        <a:lstStyle/>
        <a:p>
          <a:endParaRPr lang="zh-TW" altLang="en-US"/>
        </a:p>
      </dgm:t>
    </dgm:pt>
    <dgm:pt modelId="{0F99AD6D-8A0E-4E45-ABED-1EEA9F39D796}" type="pres">
      <dgm:prSet presAssocID="{73390FC8-BE76-4633-821E-950000B6B85F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8E6AAB-460C-4291-8CE1-639CB142D860}" type="pres">
      <dgm:prSet presAssocID="{69C1EC08-E89A-4EE2-AA78-1866112E09C9}" presName="negSpace" presStyleCnt="0"/>
      <dgm:spPr/>
    </dgm:pt>
    <dgm:pt modelId="{52CDFE73-58B2-428A-BA2C-1399B68F4BE8}" type="pres">
      <dgm:prSet presAssocID="{69C1EC08-E89A-4EE2-AA78-1866112E09C9}" presName="circle" presStyleLbl="nod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0EBA52D8-EB03-4801-A5D8-92D9EC8FCEFC}" type="presOf" srcId="{05164B4D-D142-4322-9704-33D0D4E3BE22}" destId="{78D9E0F1-0C74-4B9E-A109-5AF79A50FE95}" srcOrd="1" destOrd="0" presId="urn:microsoft.com/office/officeart/2005/8/layout/hList9"/>
    <dgm:cxn modelId="{4E745399-C029-40AB-AE99-A0407BB6347A}" srcId="{734F83E7-1CCB-4885-8CF0-8DEC8853758E}" destId="{1B9E1CCA-E24D-4E63-AFA9-615F5EAB7CB3}" srcOrd="0" destOrd="0" parTransId="{95FB9A2C-F65A-4052-86BF-9C838F2E6FAE}" sibTransId="{292E9473-68CC-4519-A1FC-9C6C153AF693}"/>
    <dgm:cxn modelId="{A1F6ADAD-21FA-4E95-994A-8820552C7AC0}" srcId="{1B9E1CCA-E24D-4E63-AFA9-615F5EAB7CB3}" destId="{05164B4D-D142-4322-9704-33D0D4E3BE22}" srcOrd="2" destOrd="0" parTransId="{47371A36-CED6-45BD-A2B8-F2E40EE865A0}" sibTransId="{516EDB42-92D0-4A74-9826-E9B88DD67453}"/>
    <dgm:cxn modelId="{61CD6241-0670-4297-BB30-7133E3FA5EB1}" type="presOf" srcId="{05164B4D-D142-4322-9704-33D0D4E3BE22}" destId="{095204D9-9EDA-4A97-BD4A-105AAFA35800}" srcOrd="0" destOrd="0" presId="urn:microsoft.com/office/officeart/2005/8/layout/hList9"/>
    <dgm:cxn modelId="{BF91F07A-CB79-4DCB-8547-B96DDEFD6134}" type="presOf" srcId="{73390FC8-BE76-4633-821E-950000B6B85F}" destId="{0F99AD6D-8A0E-4E45-ABED-1EEA9F39D796}" srcOrd="1" destOrd="0" presId="urn:microsoft.com/office/officeart/2005/8/layout/hList9"/>
    <dgm:cxn modelId="{AD395A93-7B71-44E3-9A5B-1654D499CEA5}" srcId="{1B9E1CCA-E24D-4E63-AFA9-615F5EAB7CB3}" destId="{33066FE0-4287-401C-820D-ED711213A908}" srcOrd="0" destOrd="0" parTransId="{D7001179-5A02-4760-B3AC-D3C96BA15B5C}" sibTransId="{26D34012-F1E0-49B2-A9C9-0DE9721977BF}"/>
    <dgm:cxn modelId="{C705F170-5FBD-44BA-9643-04A57FA95A6C}" type="presOf" srcId="{69C1EC08-E89A-4EE2-AA78-1866112E09C9}" destId="{52CDFE73-58B2-428A-BA2C-1399B68F4BE8}" srcOrd="0" destOrd="0" presId="urn:microsoft.com/office/officeart/2005/8/layout/hList9"/>
    <dgm:cxn modelId="{357FFC09-2BBD-4B24-8184-4198C84BE474}" type="presOf" srcId="{734F83E7-1CCB-4885-8CF0-8DEC8853758E}" destId="{60B6C7DB-3B72-4D94-A23F-0A25EAFC80F2}" srcOrd="0" destOrd="0" presId="urn:microsoft.com/office/officeart/2005/8/layout/hList9"/>
    <dgm:cxn modelId="{54D45E87-C758-4D47-8AF8-7043438754CB}" srcId="{69C1EC08-E89A-4EE2-AA78-1866112E09C9}" destId="{CBF1ECA2-2DF1-49FB-83D6-3AFEBF6F1A93}" srcOrd="1" destOrd="0" parTransId="{80FC5691-3F60-4C2D-87B7-82D9FC6F044A}" sibTransId="{65A4C82B-9499-4C72-8821-73EFB4EE1CCA}"/>
    <dgm:cxn modelId="{AA782FD7-1221-4777-B735-B57581B1386C}" type="presOf" srcId="{CBF1ECA2-2DF1-49FB-83D6-3AFEBF6F1A93}" destId="{6C576C84-A0BD-421D-B266-09658FB90B30}" srcOrd="1" destOrd="0" presId="urn:microsoft.com/office/officeart/2005/8/layout/hList9"/>
    <dgm:cxn modelId="{5691BAAC-51AA-44AA-AC0C-DFEAE2B0D22B}" type="presOf" srcId="{CBF1ECA2-2DF1-49FB-83D6-3AFEBF6F1A93}" destId="{A904CE81-304D-433E-9FD4-70A00A5E7D27}" srcOrd="0" destOrd="0" presId="urn:microsoft.com/office/officeart/2005/8/layout/hList9"/>
    <dgm:cxn modelId="{9F370790-034E-4D27-98DA-EBB046922A9D}" srcId="{69C1EC08-E89A-4EE2-AA78-1866112E09C9}" destId="{3C050830-2716-42C8-9F58-213A810D05FC}" srcOrd="0" destOrd="0" parTransId="{6BF3C9BB-1BA0-487D-8DAB-428205E65A96}" sibTransId="{0EABF443-07B2-4A40-80C0-2AAA2CC4D2B9}"/>
    <dgm:cxn modelId="{BA7728AA-61E8-4FB0-B9EC-7C5F15CF7DF3}" type="presOf" srcId="{33066FE0-4287-401C-820D-ED711213A908}" destId="{14E5FE73-0717-42FE-9FDD-F2FFD146CC47}" srcOrd="1" destOrd="0" presId="urn:microsoft.com/office/officeart/2005/8/layout/hList9"/>
    <dgm:cxn modelId="{DC76C411-D576-4C0A-B5D6-1741057A1CB0}" type="presOf" srcId="{3C050830-2716-42C8-9F58-213A810D05FC}" destId="{96F9C916-A4FD-4C82-9523-C0089A17A962}" srcOrd="1" destOrd="0" presId="urn:microsoft.com/office/officeart/2005/8/layout/hList9"/>
    <dgm:cxn modelId="{37F71D34-BB30-4D66-B9D7-A72422813B74}" type="presOf" srcId="{73390FC8-BE76-4633-821E-950000B6B85F}" destId="{DA33196B-3219-4BEE-AEBF-77B519277175}" srcOrd="0" destOrd="0" presId="urn:microsoft.com/office/officeart/2005/8/layout/hList9"/>
    <dgm:cxn modelId="{733DDE32-3794-4797-BD11-592DD76FB9C7}" srcId="{734F83E7-1CCB-4885-8CF0-8DEC8853758E}" destId="{69C1EC08-E89A-4EE2-AA78-1866112E09C9}" srcOrd="1" destOrd="0" parTransId="{4C97D0D3-2855-4AC4-A7D7-37245E44F3A5}" sibTransId="{E23E1CD2-FD49-4F46-9A8A-19E471459185}"/>
    <dgm:cxn modelId="{4D119085-FD1C-49F8-AE98-3EE7BC92E2F5}" type="presOf" srcId="{33066FE0-4287-401C-820D-ED711213A908}" destId="{6087ADC7-D6CE-40CF-A041-3BA63F30A039}" srcOrd="0" destOrd="0" presId="urn:microsoft.com/office/officeart/2005/8/layout/hList9"/>
    <dgm:cxn modelId="{29F88982-444C-4121-98A0-F391487F54C8}" type="presOf" srcId="{3C050830-2716-42C8-9F58-213A810D05FC}" destId="{9BFF5E70-A1A5-47E2-A89F-76C427D624D0}" srcOrd="0" destOrd="0" presId="urn:microsoft.com/office/officeart/2005/8/layout/hList9"/>
    <dgm:cxn modelId="{DF80050E-4ECF-4739-B63F-F038CF770BDB}" type="presOf" srcId="{1B9E1CCA-E24D-4E63-AFA9-615F5EAB7CB3}" destId="{CCFDEBBD-E36A-489E-8AA1-4BF62F6F1932}" srcOrd="0" destOrd="0" presId="urn:microsoft.com/office/officeart/2005/8/layout/hList9"/>
    <dgm:cxn modelId="{029BBD58-5D4A-4B61-A84C-3F6AC68CD99E}" type="presOf" srcId="{9745AFF5-5265-4FAB-9F40-DFAF606FFB45}" destId="{716EEAEA-161F-40C2-AFB3-3D1810121668}" srcOrd="0" destOrd="0" presId="urn:microsoft.com/office/officeart/2005/8/layout/hList9"/>
    <dgm:cxn modelId="{1EB1DDDC-A758-426C-B099-958687C2EEF4}" srcId="{69C1EC08-E89A-4EE2-AA78-1866112E09C9}" destId="{73390FC8-BE76-4633-821E-950000B6B85F}" srcOrd="2" destOrd="0" parTransId="{50D77F51-A926-4392-8814-7249A2696EBB}" sibTransId="{DF7B42D0-1168-42A9-8CD0-9555D9F5C72F}"/>
    <dgm:cxn modelId="{ADE1F9EB-0583-44C3-BAA0-EB76ECE68336}" srcId="{1B9E1CCA-E24D-4E63-AFA9-615F5EAB7CB3}" destId="{9745AFF5-5265-4FAB-9F40-DFAF606FFB45}" srcOrd="1" destOrd="0" parTransId="{2BA00828-F6E4-4E1D-88F8-0BC6AA60E3E7}" sibTransId="{0FED34FE-313A-409E-9E7A-F49218DD41E3}"/>
    <dgm:cxn modelId="{774EF1FA-4E8B-456B-8096-561122085B59}" type="presOf" srcId="{9745AFF5-5265-4FAB-9F40-DFAF606FFB45}" destId="{E0B1F46C-915C-46D1-B578-29DC7C1341BC}" srcOrd="1" destOrd="0" presId="urn:microsoft.com/office/officeart/2005/8/layout/hList9"/>
    <dgm:cxn modelId="{57609572-1628-41C0-BF1C-A35BB4B55927}" type="presParOf" srcId="{60B6C7DB-3B72-4D94-A23F-0A25EAFC80F2}" destId="{99C92B2A-3EF9-4CDD-9437-0F3BA7A0FD56}" srcOrd="0" destOrd="0" presId="urn:microsoft.com/office/officeart/2005/8/layout/hList9"/>
    <dgm:cxn modelId="{69F14783-5C69-4A90-84D6-5D81CE032DE1}" type="presParOf" srcId="{60B6C7DB-3B72-4D94-A23F-0A25EAFC80F2}" destId="{1C3E8786-1334-47D9-8ECC-47AF92FD22CE}" srcOrd="1" destOrd="0" presId="urn:microsoft.com/office/officeart/2005/8/layout/hList9"/>
    <dgm:cxn modelId="{B4639563-0FC8-428D-9AEC-C7D9C47F24FD}" type="presParOf" srcId="{1C3E8786-1334-47D9-8ECC-47AF92FD22CE}" destId="{5B72A541-95F3-4068-AB92-E6220F8B7612}" srcOrd="0" destOrd="0" presId="urn:microsoft.com/office/officeart/2005/8/layout/hList9"/>
    <dgm:cxn modelId="{2E3C0B2A-915C-4517-9517-04F5BDA71641}" type="presParOf" srcId="{1C3E8786-1334-47D9-8ECC-47AF92FD22CE}" destId="{DF07AEB6-E7FE-4BA8-B093-49026AD0B34A}" srcOrd="1" destOrd="0" presId="urn:microsoft.com/office/officeart/2005/8/layout/hList9"/>
    <dgm:cxn modelId="{52311A48-C82D-469B-8175-C7575E8CD8E5}" type="presParOf" srcId="{DF07AEB6-E7FE-4BA8-B093-49026AD0B34A}" destId="{6087ADC7-D6CE-40CF-A041-3BA63F30A039}" srcOrd="0" destOrd="0" presId="urn:microsoft.com/office/officeart/2005/8/layout/hList9"/>
    <dgm:cxn modelId="{7DEA65D5-29C4-4A3B-BAB0-FDBB0D7420B2}" type="presParOf" srcId="{DF07AEB6-E7FE-4BA8-B093-49026AD0B34A}" destId="{14E5FE73-0717-42FE-9FDD-F2FFD146CC47}" srcOrd="1" destOrd="0" presId="urn:microsoft.com/office/officeart/2005/8/layout/hList9"/>
    <dgm:cxn modelId="{EB559043-4CE1-4A6C-B790-93782DEF5D35}" type="presParOf" srcId="{1C3E8786-1334-47D9-8ECC-47AF92FD22CE}" destId="{95081B77-9A3E-4677-91DA-134060A52327}" srcOrd="2" destOrd="0" presId="urn:microsoft.com/office/officeart/2005/8/layout/hList9"/>
    <dgm:cxn modelId="{C71B48DA-1B21-45EA-832E-C165C3F300DA}" type="presParOf" srcId="{95081B77-9A3E-4677-91DA-134060A52327}" destId="{716EEAEA-161F-40C2-AFB3-3D1810121668}" srcOrd="0" destOrd="0" presId="urn:microsoft.com/office/officeart/2005/8/layout/hList9"/>
    <dgm:cxn modelId="{465DFA7A-5584-430E-9873-47CD291C5225}" type="presParOf" srcId="{95081B77-9A3E-4677-91DA-134060A52327}" destId="{E0B1F46C-915C-46D1-B578-29DC7C1341BC}" srcOrd="1" destOrd="0" presId="urn:microsoft.com/office/officeart/2005/8/layout/hList9"/>
    <dgm:cxn modelId="{29E46F8D-C830-405F-BEC8-73C5AC68C618}" type="presParOf" srcId="{1C3E8786-1334-47D9-8ECC-47AF92FD22CE}" destId="{9E461880-EC08-42B8-8B04-BE77FF113B3C}" srcOrd="3" destOrd="0" presId="urn:microsoft.com/office/officeart/2005/8/layout/hList9"/>
    <dgm:cxn modelId="{B302AEEB-6574-4894-AD98-2B03B9D4377E}" type="presParOf" srcId="{9E461880-EC08-42B8-8B04-BE77FF113B3C}" destId="{095204D9-9EDA-4A97-BD4A-105AAFA35800}" srcOrd="0" destOrd="0" presId="urn:microsoft.com/office/officeart/2005/8/layout/hList9"/>
    <dgm:cxn modelId="{2A3D7800-9A31-44B2-89C8-D50545DAA349}" type="presParOf" srcId="{9E461880-EC08-42B8-8B04-BE77FF113B3C}" destId="{78D9E0F1-0C74-4B9E-A109-5AF79A50FE95}" srcOrd="1" destOrd="0" presId="urn:microsoft.com/office/officeart/2005/8/layout/hList9"/>
    <dgm:cxn modelId="{DF4A09CC-EB39-42A5-8163-FCA90247D238}" type="presParOf" srcId="{60B6C7DB-3B72-4D94-A23F-0A25EAFC80F2}" destId="{99C87B69-0E75-4C5C-8E60-C2E994D57B8F}" srcOrd="2" destOrd="0" presId="urn:microsoft.com/office/officeart/2005/8/layout/hList9"/>
    <dgm:cxn modelId="{5FDE3EFE-E6FA-4319-B6F3-441273DF7713}" type="presParOf" srcId="{60B6C7DB-3B72-4D94-A23F-0A25EAFC80F2}" destId="{CCFDEBBD-E36A-489E-8AA1-4BF62F6F1932}" srcOrd="3" destOrd="0" presId="urn:microsoft.com/office/officeart/2005/8/layout/hList9"/>
    <dgm:cxn modelId="{BA432331-E36E-48FA-A867-D133428A6E7D}" type="presParOf" srcId="{60B6C7DB-3B72-4D94-A23F-0A25EAFC80F2}" destId="{47C93616-4154-4B7B-BE4E-4BAB78427B82}" srcOrd="4" destOrd="0" presId="urn:microsoft.com/office/officeart/2005/8/layout/hList9"/>
    <dgm:cxn modelId="{B3927180-3CCA-4047-864A-7A55AEDD12AD}" type="presParOf" srcId="{60B6C7DB-3B72-4D94-A23F-0A25EAFC80F2}" destId="{DA03C8FA-22B6-48CA-8F73-6587EF82442F}" srcOrd="5" destOrd="0" presId="urn:microsoft.com/office/officeart/2005/8/layout/hList9"/>
    <dgm:cxn modelId="{9963E5E4-F444-41CB-A51A-12FAA61A2B9A}" type="presParOf" srcId="{60B6C7DB-3B72-4D94-A23F-0A25EAFC80F2}" destId="{07BF2E8C-9C44-499C-AAC6-0969EA4C2F7F}" srcOrd="6" destOrd="0" presId="urn:microsoft.com/office/officeart/2005/8/layout/hList9"/>
    <dgm:cxn modelId="{DCA48CD7-9BAE-40F7-92F8-BFA9957BE8D0}" type="presParOf" srcId="{07BF2E8C-9C44-499C-AAC6-0969EA4C2F7F}" destId="{00B317F4-8E80-48DC-A3E7-A63A7E53CF6A}" srcOrd="0" destOrd="0" presId="urn:microsoft.com/office/officeart/2005/8/layout/hList9"/>
    <dgm:cxn modelId="{CD23C1A1-E0CA-4199-87D9-F8F7E0BA61E7}" type="presParOf" srcId="{07BF2E8C-9C44-499C-AAC6-0969EA4C2F7F}" destId="{60ED52DC-79C4-4021-BBD8-E1CE8F9533AE}" srcOrd="1" destOrd="0" presId="urn:microsoft.com/office/officeart/2005/8/layout/hList9"/>
    <dgm:cxn modelId="{1DA77F12-A81F-4BAB-83FA-8EA7FB078521}" type="presParOf" srcId="{60ED52DC-79C4-4021-BBD8-E1CE8F9533AE}" destId="{9BFF5E70-A1A5-47E2-A89F-76C427D624D0}" srcOrd="0" destOrd="0" presId="urn:microsoft.com/office/officeart/2005/8/layout/hList9"/>
    <dgm:cxn modelId="{A9203D38-355D-441B-A9F9-FA017FDB7590}" type="presParOf" srcId="{60ED52DC-79C4-4021-BBD8-E1CE8F9533AE}" destId="{96F9C916-A4FD-4C82-9523-C0089A17A962}" srcOrd="1" destOrd="0" presId="urn:microsoft.com/office/officeart/2005/8/layout/hList9"/>
    <dgm:cxn modelId="{8C9E0351-77D8-48E7-84EE-29808B650875}" type="presParOf" srcId="{07BF2E8C-9C44-499C-AAC6-0969EA4C2F7F}" destId="{E0291853-87EE-4745-BAEA-17D46106748E}" srcOrd="2" destOrd="0" presId="urn:microsoft.com/office/officeart/2005/8/layout/hList9"/>
    <dgm:cxn modelId="{F7FF68FD-67AD-422E-93FE-2B5BB99342A8}" type="presParOf" srcId="{E0291853-87EE-4745-BAEA-17D46106748E}" destId="{A904CE81-304D-433E-9FD4-70A00A5E7D27}" srcOrd="0" destOrd="0" presId="urn:microsoft.com/office/officeart/2005/8/layout/hList9"/>
    <dgm:cxn modelId="{B1C01CA6-0F31-473E-BB86-6F961E12D97F}" type="presParOf" srcId="{E0291853-87EE-4745-BAEA-17D46106748E}" destId="{6C576C84-A0BD-421D-B266-09658FB90B30}" srcOrd="1" destOrd="0" presId="urn:microsoft.com/office/officeart/2005/8/layout/hList9"/>
    <dgm:cxn modelId="{F675B7D3-8236-4388-A60D-D1BFC65B8712}" type="presParOf" srcId="{07BF2E8C-9C44-499C-AAC6-0969EA4C2F7F}" destId="{B196CE50-B051-4C1F-8AD6-3D46C9E3E849}" srcOrd="3" destOrd="0" presId="urn:microsoft.com/office/officeart/2005/8/layout/hList9"/>
    <dgm:cxn modelId="{DE72E503-32BC-481B-8DA4-53D9190DB35D}" type="presParOf" srcId="{B196CE50-B051-4C1F-8AD6-3D46C9E3E849}" destId="{DA33196B-3219-4BEE-AEBF-77B519277175}" srcOrd="0" destOrd="0" presId="urn:microsoft.com/office/officeart/2005/8/layout/hList9"/>
    <dgm:cxn modelId="{E405F0C6-426A-4AE4-AE63-0116BA300FC8}" type="presParOf" srcId="{B196CE50-B051-4C1F-8AD6-3D46C9E3E849}" destId="{0F99AD6D-8A0E-4E45-ABED-1EEA9F39D796}" srcOrd="1" destOrd="0" presId="urn:microsoft.com/office/officeart/2005/8/layout/hList9"/>
    <dgm:cxn modelId="{C7B0B8EE-9ED1-45F4-B1C3-59CDE8954240}" type="presParOf" srcId="{60B6C7DB-3B72-4D94-A23F-0A25EAFC80F2}" destId="{1C8E6AAB-460C-4291-8CE1-639CB142D860}" srcOrd="7" destOrd="0" presId="urn:microsoft.com/office/officeart/2005/8/layout/hList9"/>
    <dgm:cxn modelId="{3B4F7FD0-4FF9-46D7-9317-C7CE03305C52}" type="presParOf" srcId="{60B6C7DB-3B72-4D94-A23F-0A25EAFC80F2}" destId="{52CDFE73-58B2-428A-BA2C-1399B68F4BE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78FE30-4F66-4418-9973-E903E5FD05B8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FD00EC8-B901-413B-988C-8EF3A4C0B22B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rgbClr val="FF0000"/>
              </a:solidFill>
            </a:rPr>
            <a:t>【</a:t>
          </a:r>
          <a:r>
            <a:rPr lang="zh-TW" altLang="en-US" sz="1600" b="1" dirty="0" smtClean="0">
              <a:solidFill>
                <a:srgbClr val="FF0000"/>
              </a:solidFill>
            </a:rPr>
            <a:t>報請檢察官指揮階段</a:t>
          </a:r>
          <a:r>
            <a:rPr lang="en-US" altLang="zh-TW" sz="1600" b="1" dirty="0" smtClean="0">
              <a:solidFill>
                <a:srgbClr val="FF0000"/>
              </a:solidFill>
            </a:rPr>
            <a:t>】</a:t>
          </a:r>
        </a:p>
        <a:p>
          <a:r>
            <a:rPr lang="zh-TW" altLang="en-US" sz="1500" dirty="0" smtClean="0"/>
            <a:t>是否為人口販運案件之判讀</a:t>
          </a:r>
          <a:endParaRPr lang="zh-TW" altLang="en-US" sz="1500" dirty="0"/>
        </a:p>
      </dgm:t>
    </dgm:pt>
    <dgm:pt modelId="{F731FEA6-E7DD-4069-BD62-4CCA886F74CA}" type="parTrans" cxnId="{E9B6E799-D8C2-4B92-95AC-46578B917547}">
      <dgm:prSet/>
      <dgm:spPr/>
      <dgm:t>
        <a:bodyPr/>
        <a:lstStyle/>
        <a:p>
          <a:endParaRPr lang="zh-TW" altLang="en-US"/>
        </a:p>
      </dgm:t>
    </dgm:pt>
    <dgm:pt modelId="{7E934495-2DFB-413D-BF97-BCE99AF66598}" type="sibTrans" cxnId="{E9B6E799-D8C2-4B92-95AC-46578B917547}">
      <dgm:prSet/>
      <dgm:spPr/>
      <dgm:t>
        <a:bodyPr/>
        <a:lstStyle/>
        <a:p>
          <a:endParaRPr lang="zh-TW" altLang="en-US"/>
        </a:p>
      </dgm:t>
    </dgm:pt>
    <dgm:pt modelId="{910FF795-4070-4036-8381-4E07C23766E1}">
      <dgm:prSet phldrT="[文字]"/>
      <dgm:spPr/>
      <dgm:t>
        <a:bodyPr/>
        <a:lstStyle/>
        <a:p>
          <a:endParaRPr lang="zh-TW" altLang="en-US" sz="1200" dirty="0"/>
        </a:p>
      </dgm:t>
    </dgm:pt>
    <dgm:pt modelId="{E829B70C-DD40-4A44-942A-BEA7AE8F533B}" type="parTrans" cxnId="{AA6E741D-2E1F-4F47-9105-D6C6859F8C76}">
      <dgm:prSet/>
      <dgm:spPr/>
      <dgm:t>
        <a:bodyPr/>
        <a:lstStyle/>
        <a:p>
          <a:endParaRPr lang="zh-TW" altLang="en-US"/>
        </a:p>
      </dgm:t>
    </dgm:pt>
    <dgm:pt modelId="{96087EC3-2D00-4042-A2EC-86BB73203997}" type="sibTrans" cxnId="{AA6E741D-2E1F-4F47-9105-D6C6859F8C76}">
      <dgm:prSet/>
      <dgm:spPr/>
      <dgm:t>
        <a:bodyPr/>
        <a:lstStyle/>
        <a:p>
          <a:endParaRPr lang="zh-TW" altLang="en-US"/>
        </a:p>
      </dgm:t>
    </dgm:pt>
    <dgm:pt modelId="{1CA7E75F-9C81-4CE7-8B23-1148967C1861}">
      <dgm:prSet phldrT="[文字]" custT="1"/>
      <dgm:spPr/>
      <dgm:t>
        <a:bodyPr/>
        <a:lstStyle/>
        <a:p>
          <a:endParaRPr lang="zh-TW" altLang="en-US" sz="1200" dirty="0"/>
        </a:p>
      </dgm:t>
    </dgm:pt>
    <dgm:pt modelId="{B6DAF1B6-EEF5-43BE-8149-8B972F3D36E3}" type="parTrans" cxnId="{ED459B85-CA6C-4A63-AB6A-44DCC8DA86D6}">
      <dgm:prSet/>
      <dgm:spPr/>
      <dgm:t>
        <a:bodyPr/>
        <a:lstStyle/>
        <a:p>
          <a:endParaRPr lang="zh-TW" altLang="en-US"/>
        </a:p>
      </dgm:t>
    </dgm:pt>
    <dgm:pt modelId="{369DA6CD-AEDE-44D1-B671-5BCC86D989C5}" type="sibTrans" cxnId="{ED459B85-CA6C-4A63-AB6A-44DCC8DA86D6}">
      <dgm:prSet/>
      <dgm:spPr/>
      <dgm:t>
        <a:bodyPr/>
        <a:lstStyle/>
        <a:p>
          <a:endParaRPr lang="zh-TW" altLang="en-US"/>
        </a:p>
      </dgm:t>
    </dgm:pt>
    <dgm:pt modelId="{1CB102A1-92AA-4FF8-909F-41EB19853CE0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rgbClr val="FF0000"/>
              </a:solidFill>
            </a:rPr>
            <a:t>【</a:t>
          </a:r>
          <a:r>
            <a:rPr lang="zh-TW" altLang="en-US" sz="1600" b="1" dirty="0" smtClean="0">
              <a:solidFill>
                <a:srgbClr val="FF0000"/>
              </a:solidFill>
            </a:rPr>
            <a:t>專案前之蒐證階段</a:t>
          </a:r>
          <a:r>
            <a:rPr lang="en-US" altLang="zh-TW" sz="1600" b="1" dirty="0" smtClean="0">
              <a:solidFill>
                <a:srgbClr val="FF0000"/>
              </a:solidFill>
            </a:rPr>
            <a:t>】</a:t>
          </a:r>
          <a:endParaRPr lang="zh-TW" altLang="en-US" sz="1600" b="1" dirty="0">
            <a:solidFill>
              <a:srgbClr val="FF0000"/>
            </a:solidFill>
          </a:endParaRPr>
        </a:p>
      </dgm:t>
    </dgm:pt>
    <dgm:pt modelId="{B5262AAD-5FB6-47D9-B2FF-A108DAA60613}" type="parTrans" cxnId="{82307828-D016-4390-BAD2-30325A9C4165}">
      <dgm:prSet/>
      <dgm:spPr/>
      <dgm:t>
        <a:bodyPr/>
        <a:lstStyle/>
        <a:p>
          <a:endParaRPr lang="zh-TW" altLang="en-US"/>
        </a:p>
      </dgm:t>
    </dgm:pt>
    <dgm:pt modelId="{2C9F96F6-0FA2-4ABA-8AE2-8D8086B8DBD3}" type="sibTrans" cxnId="{82307828-D016-4390-BAD2-30325A9C4165}">
      <dgm:prSet/>
      <dgm:spPr/>
      <dgm:t>
        <a:bodyPr/>
        <a:lstStyle/>
        <a:p>
          <a:endParaRPr lang="zh-TW" altLang="en-US"/>
        </a:p>
      </dgm:t>
    </dgm:pt>
    <dgm:pt modelId="{5B41C8C1-0048-4ECE-AD3F-3ECAA3FE9DE8}">
      <dgm:prSet phldrT="[文字]" custT="1"/>
      <dgm:spPr/>
      <dgm:t>
        <a:bodyPr/>
        <a:lstStyle/>
        <a:p>
          <a:r>
            <a:rPr lang="en-US" altLang="zh-TW" sz="1600" b="1" dirty="0" smtClean="0">
              <a:solidFill>
                <a:srgbClr val="FF0000"/>
              </a:solidFill>
            </a:rPr>
            <a:t>【</a:t>
          </a:r>
          <a:r>
            <a:rPr lang="zh-TW" altLang="en-US" sz="1600" b="1" dirty="0" smtClean="0">
              <a:solidFill>
                <a:srgbClr val="FF0000"/>
              </a:solidFill>
            </a:rPr>
            <a:t>專案執行階段</a:t>
          </a:r>
          <a:r>
            <a:rPr lang="en-US" altLang="zh-TW" sz="1600" b="1" dirty="0" smtClean="0">
              <a:solidFill>
                <a:srgbClr val="FF0000"/>
              </a:solidFill>
            </a:rPr>
            <a:t>】</a:t>
          </a:r>
          <a:endParaRPr lang="zh-TW" altLang="en-US" sz="1600" b="1" dirty="0">
            <a:solidFill>
              <a:srgbClr val="FF0000"/>
            </a:solidFill>
          </a:endParaRPr>
        </a:p>
      </dgm:t>
    </dgm:pt>
    <dgm:pt modelId="{3EEAED41-9E6B-4582-A1DA-EE222C7CA0D1}" type="parTrans" cxnId="{37B5DB84-2B2E-462D-97AF-30EBCA630195}">
      <dgm:prSet/>
      <dgm:spPr/>
      <dgm:t>
        <a:bodyPr/>
        <a:lstStyle/>
        <a:p>
          <a:endParaRPr lang="zh-TW" altLang="en-US"/>
        </a:p>
      </dgm:t>
    </dgm:pt>
    <dgm:pt modelId="{2B30BCE2-555B-4272-86E3-15FBC1AEA422}" type="sibTrans" cxnId="{37B5DB84-2B2E-462D-97AF-30EBCA630195}">
      <dgm:prSet/>
      <dgm:spPr/>
      <dgm:t>
        <a:bodyPr/>
        <a:lstStyle/>
        <a:p>
          <a:endParaRPr lang="zh-TW" altLang="en-US"/>
        </a:p>
      </dgm:t>
    </dgm:pt>
    <dgm:pt modelId="{58356BDF-DADC-43E4-BD97-CF6A0CFFB90A}">
      <dgm:prSet phldrT="[文字]" custT="1"/>
      <dgm:spPr/>
      <dgm:t>
        <a:bodyPr/>
        <a:lstStyle/>
        <a:p>
          <a:r>
            <a:rPr lang="zh-TW" altLang="en-US" sz="1600" dirty="0" smtClean="0"/>
            <a:t>以完整之人證、書證、物證之蒐集為重心</a:t>
          </a:r>
          <a:endParaRPr lang="zh-TW" altLang="en-US" sz="1600" dirty="0"/>
        </a:p>
      </dgm:t>
    </dgm:pt>
    <dgm:pt modelId="{3AD464F4-A1F0-4B0B-850F-CFDCFFC1E1DA}" type="parTrans" cxnId="{3A6EF0D3-A3E3-4F28-9A66-A8178A8F9B3E}">
      <dgm:prSet/>
      <dgm:spPr/>
      <dgm:t>
        <a:bodyPr/>
        <a:lstStyle/>
        <a:p>
          <a:endParaRPr lang="zh-TW" altLang="en-US"/>
        </a:p>
      </dgm:t>
    </dgm:pt>
    <dgm:pt modelId="{00D471BC-ECC1-4534-8880-73C22722A7B7}" type="sibTrans" cxnId="{3A6EF0D3-A3E3-4F28-9A66-A8178A8F9B3E}">
      <dgm:prSet/>
      <dgm:spPr/>
      <dgm:t>
        <a:bodyPr/>
        <a:lstStyle/>
        <a:p>
          <a:endParaRPr lang="zh-TW" altLang="en-US"/>
        </a:p>
      </dgm:t>
    </dgm:pt>
    <dgm:pt modelId="{0F134229-738F-480D-968C-D0AA3A3ADF7B}">
      <dgm:prSet custT="1"/>
      <dgm:spPr/>
      <dgm:t>
        <a:bodyPr/>
        <a:lstStyle/>
        <a:p>
          <a:r>
            <a:rPr lang="en-US" altLang="zh-TW" sz="1600" b="1" dirty="0" smtClean="0">
              <a:solidFill>
                <a:srgbClr val="FF0000"/>
              </a:solidFill>
            </a:rPr>
            <a:t>【</a:t>
          </a:r>
          <a:r>
            <a:rPr lang="zh-TW" altLang="en-US" sz="1600" b="1" dirty="0" smtClean="0">
              <a:solidFill>
                <a:srgbClr val="FF0000"/>
              </a:solidFill>
            </a:rPr>
            <a:t>專案執行後階段</a:t>
          </a:r>
          <a:r>
            <a:rPr lang="en-US" altLang="zh-TW" sz="1600" b="1" dirty="0" smtClean="0">
              <a:solidFill>
                <a:srgbClr val="FF0000"/>
              </a:solidFill>
            </a:rPr>
            <a:t>】</a:t>
          </a:r>
        </a:p>
        <a:p>
          <a:r>
            <a:rPr lang="zh-TW" altLang="en-US" sz="1600" dirty="0" smtClean="0"/>
            <a:t>勞檢報告、稅務查核、被害人安置處理</a:t>
          </a:r>
          <a:endParaRPr lang="zh-TW" altLang="en-US" sz="1600" dirty="0"/>
        </a:p>
      </dgm:t>
    </dgm:pt>
    <dgm:pt modelId="{1E51E130-2605-4DBA-B56C-EB6F1A8C9242}" type="parTrans" cxnId="{7545BAD1-445D-439E-B5EE-00F2C9AFA1F8}">
      <dgm:prSet/>
      <dgm:spPr/>
      <dgm:t>
        <a:bodyPr/>
        <a:lstStyle/>
        <a:p>
          <a:endParaRPr lang="zh-TW" altLang="en-US"/>
        </a:p>
      </dgm:t>
    </dgm:pt>
    <dgm:pt modelId="{6097DB93-FC5B-4296-9717-DFC2615E677D}" type="sibTrans" cxnId="{7545BAD1-445D-439E-B5EE-00F2C9AFA1F8}">
      <dgm:prSet/>
      <dgm:spPr/>
      <dgm:t>
        <a:bodyPr/>
        <a:lstStyle/>
        <a:p>
          <a:endParaRPr lang="zh-TW" altLang="en-US"/>
        </a:p>
      </dgm:t>
    </dgm:pt>
    <dgm:pt modelId="{E962F732-748F-4069-90AD-60F08C740573}">
      <dgm:prSet phldrT="[文字]" custT="1"/>
      <dgm:spPr/>
      <dgm:t>
        <a:bodyPr/>
        <a:lstStyle/>
        <a:p>
          <a:r>
            <a:rPr lang="zh-TW" altLang="en-US" sz="1600" dirty="0" smtClean="0"/>
            <a:t>以聲請搜索票為準備之重心</a:t>
          </a:r>
          <a:endParaRPr lang="zh-TW" altLang="en-US" sz="1600" dirty="0"/>
        </a:p>
      </dgm:t>
    </dgm:pt>
    <dgm:pt modelId="{564F1DDB-3D15-448B-8EB6-B21BB96A9D38}" type="parTrans" cxnId="{E952CFD2-3D0E-46C2-AE88-4FD2949447BD}">
      <dgm:prSet/>
      <dgm:spPr/>
      <dgm:t>
        <a:bodyPr/>
        <a:lstStyle/>
        <a:p>
          <a:endParaRPr lang="zh-TW" altLang="en-US"/>
        </a:p>
      </dgm:t>
    </dgm:pt>
    <dgm:pt modelId="{86B8A0B8-4C93-4D8B-ADD6-33623C1171AC}" type="sibTrans" cxnId="{E952CFD2-3D0E-46C2-AE88-4FD2949447BD}">
      <dgm:prSet/>
      <dgm:spPr/>
      <dgm:t>
        <a:bodyPr/>
        <a:lstStyle/>
        <a:p>
          <a:endParaRPr lang="zh-TW" altLang="en-US"/>
        </a:p>
      </dgm:t>
    </dgm:pt>
    <dgm:pt modelId="{B46836EF-E2FE-4F15-A588-3037FC809336}">
      <dgm:prSet phldrT="[文字]" custT="1"/>
      <dgm:spPr/>
      <dgm:t>
        <a:bodyPr/>
        <a:lstStyle/>
        <a:p>
          <a:endParaRPr lang="zh-TW" altLang="en-US" sz="1600" dirty="0"/>
        </a:p>
      </dgm:t>
    </dgm:pt>
    <dgm:pt modelId="{CBBDF573-4D65-450F-AFC8-721FAFFEEEF1}" type="parTrans" cxnId="{6D87AC51-8855-4517-B13B-17D66F002E9E}">
      <dgm:prSet/>
      <dgm:spPr/>
      <dgm:t>
        <a:bodyPr/>
        <a:lstStyle/>
        <a:p>
          <a:endParaRPr lang="zh-TW" altLang="en-US"/>
        </a:p>
      </dgm:t>
    </dgm:pt>
    <dgm:pt modelId="{595156D8-0BC0-482B-9E69-357438870CDF}" type="sibTrans" cxnId="{6D87AC51-8855-4517-B13B-17D66F002E9E}">
      <dgm:prSet/>
      <dgm:spPr/>
      <dgm:t>
        <a:bodyPr/>
        <a:lstStyle/>
        <a:p>
          <a:endParaRPr lang="zh-TW" altLang="en-US"/>
        </a:p>
      </dgm:t>
    </dgm:pt>
    <dgm:pt modelId="{8CA855A1-87FE-4963-8C2F-B2C85BB5C867}">
      <dgm:prSet/>
      <dgm:spPr/>
      <dgm:t>
        <a:bodyPr/>
        <a:lstStyle/>
        <a:p>
          <a:r>
            <a:rPr lang="en-US" altLang="zh-TW" b="1" dirty="0" smtClean="0">
              <a:solidFill>
                <a:srgbClr val="FF0000"/>
              </a:solidFill>
            </a:rPr>
            <a:t>【</a:t>
          </a:r>
          <a:r>
            <a:rPr lang="zh-TW" altLang="en-US" b="1" dirty="0" smtClean="0">
              <a:solidFill>
                <a:srgbClr val="FF0000"/>
              </a:solidFill>
            </a:rPr>
            <a:t>起訴、蒞庭階段</a:t>
          </a:r>
          <a:r>
            <a:rPr lang="en-US" altLang="zh-TW" b="1" dirty="0" smtClean="0">
              <a:solidFill>
                <a:srgbClr val="FF0000"/>
              </a:solidFill>
            </a:rPr>
            <a:t>】</a:t>
          </a:r>
        </a:p>
        <a:p>
          <a:r>
            <a:rPr lang="zh-TW" altLang="en-US" b="1" dirty="0" smtClean="0">
              <a:solidFill>
                <a:schemeClr val="bg1">
                  <a:lumMod val="95000"/>
                </a:schemeClr>
              </a:solidFill>
            </a:rPr>
            <a:t>被害人之蒞庭協助、被害人之薪資求償</a:t>
          </a:r>
          <a:endParaRPr lang="en-US" altLang="zh-TW" b="1" dirty="0" smtClean="0">
            <a:solidFill>
              <a:schemeClr val="bg1">
                <a:lumMod val="95000"/>
              </a:schemeClr>
            </a:solidFill>
          </a:endParaRPr>
        </a:p>
        <a:p>
          <a:endParaRPr lang="zh-TW" altLang="en-US" dirty="0"/>
        </a:p>
      </dgm:t>
    </dgm:pt>
    <dgm:pt modelId="{FD96ACF4-7F9F-43D2-B328-2C6B1D172074}" type="parTrans" cxnId="{55260ED9-5069-454B-9663-6F798D2E4C16}">
      <dgm:prSet/>
      <dgm:spPr/>
      <dgm:t>
        <a:bodyPr/>
        <a:lstStyle/>
        <a:p>
          <a:endParaRPr lang="zh-TW" altLang="en-US"/>
        </a:p>
      </dgm:t>
    </dgm:pt>
    <dgm:pt modelId="{61478C84-2601-4ACB-AC2E-B89AD95EA49F}" type="sibTrans" cxnId="{55260ED9-5069-454B-9663-6F798D2E4C16}">
      <dgm:prSet/>
      <dgm:spPr/>
      <dgm:t>
        <a:bodyPr/>
        <a:lstStyle/>
        <a:p>
          <a:endParaRPr lang="zh-TW" altLang="en-US"/>
        </a:p>
      </dgm:t>
    </dgm:pt>
    <dgm:pt modelId="{B0BEC39C-AC84-4049-A82B-2417F732FC84}" type="pres">
      <dgm:prSet presAssocID="{F878FE30-4F66-4418-9973-E903E5FD05B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6F3474-8EE8-4518-9EC3-325B73A7D97B}" type="pres">
      <dgm:prSet presAssocID="{F878FE30-4F66-4418-9973-E903E5FD05B8}" presName="arrow" presStyleLbl="bgShp" presStyleIdx="0" presStyleCnt="1"/>
      <dgm:spPr/>
    </dgm:pt>
    <dgm:pt modelId="{21DFC28F-45B3-4CD8-8F93-23CE386DCB48}" type="pres">
      <dgm:prSet presAssocID="{F878FE30-4F66-4418-9973-E903E5FD05B8}" presName="linearProcess" presStyleCnt="0"/>
      <dgm:spPr/>
    </dgm:pt>
    <dgm:pt modelId="{4B28FE56-A1AD-46C3-9330-96161C416EF5}" type="pres">
      <dgm:prSet presAssocID="{CFD00EC8-B901-413B-988C-8EF3A4C0B22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129E2D-7276-4524-9D82-BE6B06FED3EF}" type="pres">
      <dgm:prSet presAssocID="{7E934495-2DFB-413D-BF97-BCE99AF66598}" presName="sibTrans" presStyleCnt="0"/>
      <dgm:spPr/>
    </dgm:pt>
    <dgm:pt modelId="{BEC76449-1914-4CAC-8735-48D6AC61448D}" type="pres">
      <dgm:prSet presAssocID="{1CA7E75F-9C81-4CE7-8B23-1148967C186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AF81CB-ED38-4FD5-A7B7-8687470C65E5}" type="pres">
      <dgm:prSet presAssocID="{369DA6CD-AEDE-44D1-B671-5BCC86D989C5}" presName="sibTrans" presStyleCnt="0"/>
      <dgm:spPr/>
    </dgm:pt>
    <dgm:pt modelId="{B11AF154-E0EC-4138-A574-B45EBEE2F4C3}" type="pres">
      <dgm:prSet presAssocID="{5B41C8C1-0048-4ECE-AD3F-3ECAA3FE9DE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B3A8AF-47BC-4755-BCF2-26DBC3FA399C}" type="pres">
      <dgm:prSet presAssocID="{2B30BCE2-555B-4272-86E3-15FBC1AEA422}" presName="sibTrans" presStyleCnt="0"/>
      <dgm:spPr/>
    </dgm:pt>
    <dgm:pt modelId="{49A030E4-E2CE-4F3D-8EA9-27565B8B3BAB}" type="pres">
      <dgm:prSet presAssocID="{0F134229-738F-480D-968C-D0AA3A3ADF7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EBDCD0-74E2-4169-AB3C-F65D59FCA99F}" type="pres">
      <dgm:prSet presAssocID="{6097DB93-FC5B-4296-9717-DFC2615E677D}" presName="sibTrans" presStyleCnt="0"/>
      <dgm:spPr/>
    </dgm:pt>
    <dgm:pt modelId="{EDC96CE7-15F7-4F5B-83D9-57F808F40631}" type="pres">
      <dgm:prSet presAssocID="{8CA855A1-87FE-4963-8C2F-B2C85BB5C867}" presName="textNode" presStyleLbl="node1" presStyleIdx="4" presStyleCnt="5" custLinFactNeighborX="-2392" custLinFactNeighborY="-30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260ED9-5069-454B-9663-6F798D2E4C16}" srcId="{F878FE30-4F66-4418-9973-E903E5FD05B8}" destId="{8CA855A1-87FE-4963-8C2F-B2C85BB5C867}" srcOrd="4" destOrd="0" parTransId="{FD96ACF4-7F9F-43D2-B328-2C6B1D172074}" sibTransId="{61478C84-2601-4ACB-AC2E-B89AD95EA49F}"/>
    <dgm:cxn modelId="{C272D9CA-7DCF-4A4E-B2CF-65A413E49810}" type="presOf" srcId="{8CA855A1-87FE-4963-8C2F-B2C85BB5C867}" destId="{EDC96CE7-15F7-4F5B-83D9-57F808F40631}" srcOrd="0" destOrd="0" presId="urn:microsoft.com/office/officeart/2005/8/layout/hProcess9"/>
    <dgm:cxn modelId="{6D87AC51-8855-4517-B13B-17D66F002E9E}" srcId="{1CA7E75F-9C81-4CE7-8B23-1148967C1861}" destId="{B46836EF-E2FE-4F15-A588-3037FC809336}" srcOrd="2" destOrd="0" parTransId="{CBBDF573-4D65-450F-AFC8-721FAFFEEEF1}" sibTransId="{595156D8-0BC0-482B-9E69-357438870CDF}"/>
    <dgm:cxn modelId="{3A6EF0D3-A3E3-4F28-9A66-A8178A8F9B3E}" srcId="{5B41C8C1-0048-4ECE-AD3F-3ECAA3FE9DE8}" destId="{58356BDF-DADC-43E4-BD97-CF6A0CFFB90A}" srcOrd="0" destOrd="0" parTransId="{3AD464F4-A1F0-4B0B-850F-CFDCFFC1E1DA}" sibTransId="{00D471BC-ECC1-4534-8880-73C22722A7B7}"/>
    <dgm:cxn modelId="{ED459B85-CA6C-4A63-AB6A-44DCC8DA86D6}" srcId="{F878FE30-4F66-4418-9973-E903E5FD05B8}" destId="{1CA7E75F-9C81-4CE7-8B23-1148967C1861}" srcOrd="1" destOrd="0" parTransId="{B6DAF1B6-EEF5-43BE-8149-8B972F3D36E3}" sibTransId="{369DA6CD-AEDE-44D1-B671-5BCC86D989C5}"/>
    <dgm:cxn modelId="{0050916D-E1B1-4184-BFBD-E89598F369AE}" type="presOf" srcId="{910FF795-4070-4036-8381-4E07C23766E1}" destId="{4B28FE56-A1AD-46C3-9330-96161C416EF5}" srcOrd="0" destOrd="1" presId="urn:microsoft.com/office/officeart/2005/8/layout/hProcess9"/>
    <dgm:cxn modelId="{25406EBB-A776-494A-A67C-D2D33D4C7AFB}" type="presOf" srcId="{CFD00EC8-B901-413B-988C-8EF3A4C0B22B}" destId="{4B28FE56-A1AD-46C3-9330-96161C416EF5}" srcOrd="0" destOrd="0" presId="urn:microsoft.com/office/officeart/2005/8/layout/hProcess9"/>
    <dgm:cxn modelId="{BAB80937-DC0B-4D69-A20F-6531050B03CE}" type="presOf" srcId="{F878FE30-4F66-4418-9973-E903E5FD05B8}" destId="{B0BEC39C-AC84-4049-A82B-2417F732FC84}" srcOrd="0" destOrd="0" presId="urn:microsoft.com/office/officeart/2005/8/layout/hProcess9"/>
    <dgm:cxn modelId="{E9B6E799-D8C2-4B92-95AC-46578B917547}" srcId="{F878FE30-4F66-4418-9973-E903E5FD05B8}" destId="{CFD00EC8-B901-413B-988C-8EF3A4C0B22B}" srcOrd="0" destOrd="0" parTransId="{F731FEA6-E7DD-4069-BD62-4CCA886F74CA}" sibTransId="{7E934495-2DFB-413D-BF97-BCE99AF66598}"/>
    <dgm:cxn modelId="{4952E0A4-CC9F-4B3E-A18F-226D83EA6958}" type="presOf" srcId="{5B41C8C1-0048-4ECE-AD3F-3ECAA3FE9DE8}" destId="{B11AF154-E0EC-4138-A574-B45EBEE2F4C3}" srcOrd="0" destOrd="0" presId="urn:microsoft.com/office/officeart/2005/8/layout/hProcess9"/>
    <dgm:cxn modelId="{37B5DB84-2B2E-462D-97AF-30EBCA630195}" srcId="{F878FE30-4F66-4418-9973-E903E5FD05B8}" destId="{5B41C8C1-0048-4ECE-AD3F-3ECAA3FE9DE8}" srcOrd="2" destOrd="0" parTransId="{3EEAED41-9E6B-4582-A1DA-EE222C7CA0D1}" sibTransId="{2B30BCE2-555B-4272-86E3-15FBC1AEA422}"/>
    <dgm:cxn modelId="{29A31351-6969-4241-893B-58273B742905}" type="presOf" srcId="{1CA7E75F-9C81-4CE7-8B23-1148967C1861}" destId="{BEC76449-1914-4CAC-8735-48D6AC61448D}" srcOrd="0" destOrd="0" presId="urn:microsoft.com/office/officeart/2005/8/layout/hProcess9"/>
    <dgm:cxn modelId="{E952CFD2-3D0E-46C2-AE88-4FD2949447BD}" srcId="{1CA7E75F-9C81-4CE7-8B23-1148967C1861}" destId="{E962F732-748F-4069-90AD-60F08C740573}" srcOrd="1" destOrd="0" parTransId="{564F1DDB-3D15-448B-8EB6-B21BB96A9D38}" sibTransId="{86B8A0B8-4C93-4D8B-ADD6-33623C1171AC}"/>
    <dgm:cxn modelId="{4800FEA4-5B73-48FC-8B03-0F54E0480F77}" type="presOf" srcId="{0F134229-738F-480D-968C-D0AA3A3ADF7B}" destId="{49A030E4-E2CE-4F3D-8EA9-27565B8B3BAB}" srcOrd="0" destOrd="0" presId="urn:microsoft.com/office/officeart/2005/8/layout/hProcess9"/>
    <dgm:cxn modelId="{82307828-D016-4390-BAD2-30325A9C4165}" srcId="{1CA7E75F-9C81-4CE7-8B23-1148967C1861}" destId="{1CB102A1-92AA-4FF8-909F-41EB19853CE0}" srcOrd="0" destOrd="0" parTransId="{B5262AAD-5FB6-47D9-B2FF-A108DAA60613}" sibTransId="{2C9F96F6-0FA2-4ABA-8AE2-8D8086B8DBD3}"/>
    <dgm:cxn modelId="{A582B0C4-D870-4A88-B374-5988877247FD}" type="presOf" srcId="{B46836EF-E2FE-4F15-A588-3037FC809336}" destId="{BEC76449-1914-4CAC-8735-48D6AC61448D}" srcOrd="0" destOrd="3" presId="urn:microsoft.com/office/officeart/2005/8/layout/hProcess9"/>
    <dgm:cxn modelId="{82D82ED7-DC3E-4DDD-A614-0E16E2F3B379}" type="presOf" srcId="{1CB102A1-92AA-4FF8-909F-41EB19853CE0}" destId="{BEC76449-1914-4CAC-8735-48D6AC61448D}" srcOrd="0" destOrd="1" presId="urn:microsoft.com/office/officeart/2005/8/layout/hProcess9"/>
    <dgm:cxn modelId="{4B20CEE6-147E-4688-8F24-2B9172A3D048}" type="presOf" srcId="{E962F732-748F-4069-90AD-60F08C740573}" destId="{BEC76449-1914-4CAC-8735-48D6AC61448D}" srcOrd="0" destOrd="2" presId="urn:microsoft.com/office/officeart/2005/8/layout/hProcess9"/>
    <dgm:cxn modelId="{7545BAD1-445D-439E-B5EE-00F2C9AFA1F8}" srcId="{F878FE30-4F66-4418-9973-E903E5FD05B8}" destId="{0F134229-738F-480D-968C-D0AA3A3ADF7B}" srcOrd="3" destOrd="0" parTransId="{1E51E130-2605-4DBA-B56C-EB6F1A8C9242}" sibTransId="{6097DB93-FC5B-4296-9717-DFC2615E677D}"/>
    <dgm:cxn modelId="{AA6E741D-2E1F-4F47-9105-D6C6859F8C76}" srcId="{CFD00EC8-B901-413B-988C-8EF3A4C0B22B}" destId="{910FF795-4070-4036-8381-4E07C23766E1}" srcOrd="0" destOrd="0" parTransId="{E829B70C-DD40-4A44-942A-BEA7AE8F533B}" sibTransId="{96087EC3-2D00-4042-A2EC-86BB73203997}"/>
    <dgm:cxn modelId="{649704F5-FCE1-491A-B2B4-13761592C37F}" type="presOf" srcId="{58356BDF-DADC-43E4-BD97-CF6A0CFFB90A}" destId="{B11AF154-E0EC-4138-A574-B45EBEE2F4C3}" srcOrd="0" destOrd="1" presId="urn:microsoft.com/office/officeart/2005/8/layout/hProcess9"/>
    <dgm:cxn modelId="{3D99BE10-0F7C-4B40-8B57-245C5623BC2E}" type="presParOf" srcId="{B0BEC39C-AC84-4049-A82B-2417F732FC84}" destId="{2E6F3474-8EE8-4518-9EC3-325B73A7D97B}" srcOrd="0" destOrd="0" presId="urn:microsoft.com/office/officeart/2005/8/layout/hProcess9"/>
    <dgm:cxn modelId="{55CBD6DC-0344-4613-9B6B-0FFECA6BB3C1}" type="presParOf" srcId="{B0BEC39C-AC84-4049-A82B-2417F732FC84}" destId="{21DFC28F-45B3-4CD8-8F93-23CE386DCB48}" srcOrd="1" destOrd="0" presId="urn:microsoft.com/office/officeart/2005/8/layout/hProcess9"/>
    <dgm:cxn modelId="{A7DBDEBA-9C3A-4141-9488-1C283400163E}" type="presParOf" srcId="{21DFC28F-45B3-4CD8-8F93-23CE386DCB48}" destId="{4B28FE56-A1AD-46C3-9330-96161C416EF5}" srcOrd="0" destOrd="0" presId="urn:microsoft.com/office/officeart/2005/8/layout/hProcess9"/>
    <dgm:cxn modelId="{72A59C82-4BF1-4EFC-9720-BD44A3637D26}" type="presParOf" srcId="{21DFC28F-45B3-4CD8-8F93-23CE386DCB48}" destId="{5A129E2D-7276-4524-9D82-BE6B06FED3EF}" srcOrd="1" destOrd="0" presId="urn:microsoft.com/office/officeart/2005/8/layout/hProcess9"/>
    <dgm:cxn modelId="{8481E374-1BEA-4544-9C26-F52ED9568E1B}" type="presParOf" srcId="{21DFC28F-45B3-4CD8-8F93-23CE386DCB48}" destId="{BEC76449-1914-4CAC-8735-48D6AC61448D}" srcOrd="2" destOrd="0" presId="urn:microsoft.com/office/officeart/2005/8/layout/hProcess9"/>
    <dgm:cxn modelId="{5972ADC0-A20E-4088-A3B3-6077931506C1}" type="presParOf" srcId="{21DFC28F-45B3-4CD8-8F93-23CE386DCB48}" destId="{42AF81CB-ED38-4FD5-A7B7-8687470C65E5}" srcOrd="3" destOrd="0" presId="urn:microsoft.com/office/officeart/2005/8/layout/hProcess9"/>
    <dgm:cxn modelId="{B403F246-1478-49FE-9482-A6CEBB904E68}" type="presParOf" srcId="{21DFC28F-45B3-4CD8-8F93-23CE386DCB48}" destId="{B11AF154-E0EC-4138-A574-B45EBEE2F4C3}" srcOrd="4" destOrd="0" presId="urn:microsoft.com/office/officeart/2005/8/layout/hProcess9"/>
    <dgm:cxn modelId="{D37A2C15-08A1-4FD5-9D10-1BA83CE7ECC1}" type="presParOf" srcId="{21DFC28F-45B3-4CD8-8F93-23CE386DCB48}" destId="{F2B3A8AF-47BC-4755-BCF2-26DBC3FA399C}" srcOrd="5" destOrd="0" presId="urn:microsoft.com/office/officeart/2005/8/layout/hProcess9"/>
    <dgm:cxn modelId="{4FF3A7B5-2964-4A24-8BD4-F3C614F4F800}" type="presParOf" srcId="{21DFC28F-45B3-4CD8-8F93-23CE386DCB48}" destId="{49A030E4-E2CE-4F3D-8EA9-27565B8B3BAB}" srcOrd="6" destOrd="0" presId="urn:microsoft.com/office/officeart/2005/8/layout/hProcess9"/>
    <dgm:cxn modelId="{A6592D13-566C-493A-BF55-1AC01C1B8854}" type="presParOf" srcId="{21DFC28F-45B3-4CD8-8F93-23CE386DCB48}" destId="{62EBDCD0-74E2-4169-AB3C-F65D59FCA99F}" srcOrd="7" destOrd="0" presId="urn:microsoft.com/office/officeart/2005/8/layout/hProcess9"/>
    <dgm:cxn modelId="{F58D4C0F-8456-4EFE-AEB0-F09544F285AB}" type="presParOf" srcId="{21DFC28F-45B3-4CD8-8F93-23CE386DCB48}" destId="{EDC96CE7-15F7-4F5B-83D9-57F808F4063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58A32A-2155-4B88-B615-03A6CC1290E0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00C009A-6E53-40E1-AB6D-C2064AEF4DB1}">
      <dgm:prSet phldrT="[文字]"/>
      <dgm:spPr/>
      <dgm:t>
        <a:bodyPr/>
        <a:lstStyle/>
        <a:p>
          <a:r>
            <a:rPr lang="zh-TW" altLang="en-US" dirty="0" smtClean="0"/>
            <a:t>人證</a:t>
          </a:r>
          <a:endParaRPr lang="zh-TW" altLang="en-US" dirty="0"/>
        </a:p>
      </dgm:t>
    </dgm:pt>
    <dgm:pt modelId="{5D4CE5FF-F9EE-4CB7-A4CA-7934B5552147}" type="parTrans" cxnId="{ABB2914C-59BB-4FD9-B716-5FA034C46822}">
      <dgm:prSet/>
      <dgm:spPr/>
      <dgm:t>
        <a:bodyPr/>
        <a:lstStyle/>
        <a:p>
          <a:endParaRPr lang="zh-TW" altLang="en-US"/>
        </a:p>
      </dgm:t>
    </dgm:pt>
    <dgm:pt modelId="{838A7674-0B9A-472A-88FB-75447B7D5A41}" type="sibTrans" cxnId="{ABB2914C-59BB-4FD9-B716-5FA034C46822}">
      <dgm:prSet/>
      <dgm:spPr/>
      <dgm:t>
        <a:bodyPr/>
        <a:lstStyle/>
        <a:p>
          <a:endParaRPr lang="zh-TW" altLang="en-US"/>
        </a:p>
      </dgm:t>
    </dgm:pt>
    <dgm:pt modelId="{93A8C694-ABF7-4DAC-A40C-16212601564D}">
      <dgm:prSet phldrT="[文字]"/>
      <dgm:spPr/>
      <dgm:t>
        <a:bodyPr/>
        <a:lstStyle/>
        <a:p>
          <a:r>
            <a:rPr lang="zh-TW" altLang="en-US" dirty="0" smtClean="0"/>
            <a:t>人在案在（被害人部分一定要到案</a:t>
          </a:r>
          <a:r>
            <a:rPr lang="en-US" altLang="zh-TW" dirty="0" smtClean="0"/>
            <a:t>ex.</a:t>
          </a:r>
          <a:r>
            <a:rPr lang="zh-TW" altLang="en-US" dirty="0" smtClean="0"/>
            <a:t>大陸籍容易跳窗脫逃，，並且在搜索行動當時避免再受被告干擾）</a:t>
          </a:r>
          <a:endParaRPr lang="zh-TW" altLang="en-US" dirty="0"/>
        </a:p>
      </dgm:t>
    </dgm:pt>
    <dgm:pt modelId="{E8EA615B-C690-4F84-BAB0-F2C2FDBB09C6}" type="parTrans" cxnId="{1DC0277C-1D0F-4171-A3F1-D03F195880B3}">
      <dgm:prSet/>
      <dgm:spPr/>
      <dgm:t>
        <a:bodyPr/>
        <a:lstStyle/>
        <a:p>
          <a:endParaRPr lang="zh-TW" altLang="en-US"/>
        </a:p>
      </dgm:t>
    </dgm:pt>
    <dgm:pt modelId="{752730F9-AA63-457A-9C59-627428AE3CA1}" type="sibTrans" cxnId="{1DC0277C-1D0F-4171-A3F1-D03F195880B3}">
      <dgm:prSet/>
      <dgm:spPr/>
      <dgm:t>
        <a:bodyPr/>
        <a:lstStyle/>
        <a:p>
          <a:endParaRPr lang="zh-TW" altLang="en-US"/>
        </a:p>
      </dgm:t>
    </dgm:pt>
    <dgm:pt modelId="{A49A3A85-B040-497C-A44A-899E229847D2}">
      <dgm:prSet phldrT="[文字]"/>
      <dgm:spPr/>
      <dgm:t>
        <a:bodyPr/>
        <a:lstStyle/>
        <a:p>
          <a:r>
            <a:rPr lang="zh-TW" altLang="en-US" dirty="0" smtClean="0"/>
            <a:t>全程錄音、錄影，俾利在審理中重現原貌</a:t>
          </a:r>
          <a:r>
            <a:rPr lang="en-US" altLang="zh-TW" dirty="0" smtClean="0"/>
            <a:t>(</a:t>
          </a:r>
          <a:r>
            <a:rPr lang="zh-TW" altLang="en-US" dirty="0" smtClean="0"/>
            <a:t>證人、查獲情形會隨時間經過、記憶情形變化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B5D011D3-A213-4547-A233-24FB0242E20D}" type="parTrans" cxnId="{15D4C803-9839-4295-8B3E-453824DC5A4B}">
      <dgm:prSet/>
      <dgm:spPr/>
      <dgm:t>
        <a:bodyPr/>
        <a:lstStyle/>
        <a:p>
          <a:endParaRPr lang="zh-TW" altLang="en-US"/>
        </a:p>
      </dgm:t>
    </dgm:pt>
    <dgm:pt modelId="{B3BB7823-338B-45CB-95EF-C528207F5DFE}" type="sibTrans" cxnId="{15D4C803-9839-4295-8B3E-453824DC5A4B}">
      <dgm:prSet/>
      <dgm:spPr/>
      <dgm:t>
        <a:bodyPr/>
        <a:lstStyle/>
        <a:p>
          <a:endParaRPr lang="zh-TW" altLang="en-US"/>
        </a:p>
      </dgm:t>
    </dgm:pt>
    <dgm:pt modelId="{D10863E1-3971-4D68-AC5C-AB303C2AE236}">
      <dgm:prSet phldrT="[文字]"/>
      <dgm:spPr/>
      <dgm:t>
        <a:bodyPr/>
        <a:lstStyle/>
        <a:p>
          <a:r>
            <a:rPr lang="zh-TW" altLang="en-US" dirty="0" smtClean="0"/>
            <a:t>書證</a:t>
          </a:r>
          <a:endParaRPr lang="zh-TW" altLang="en-US" dirty="0"/>
        </a:p>
      </dgm:t>
    </dgm:pt>
    <dgm:pt modelId="{DBC405B7-8689-41AB-AA88-5011D575B23E}" type="parTrans" cxnId="{C1EB47BC-C998-4BA0-AA75-A58875781F2D}">
      <dgm:prSet/>
      <dgm:spPr/>
      <dgm:t>
        <a:bodyPr/>
        <a:lstStyle/>
        <a:p>
          <a:endParaRPr lang="zh-TW" altLang="en-US"/>
        </a:p>
      </dgm:t>
    </dgm:pt>
    <dgm:pt modelId="{13D525E6-5543-407D-B5BA-C4A8B4E5F355}" type="sibTrans" cxnId="{C1EB47BC-C998-4BA0-AA75-A58875781F2D}">
      <dgm:prSet/>
      <dgm:spPr/>
      <dgm:t>
        <a:bodyPr/>
        <a:lstStyle/>
        <a:p>
          <a:endParaRPr lang="zh-TW" altLang="en-US"/>
        </a:p>
      </dgm:t>
    </dgm:pt>
    <dgm:pt modelId="{BA7A8E11-8288-4DC2-AE4C-539F236A5275}">
      <dgm:prSet phldrT="[文字]" custT="1"/>
      <dgm:spPr/>
      <dgm:t>
        <a:bodyPr/>
        <a:lstStyle/>
        <a:p>
          <a:endParaRPr lang="zh-TW" altLang="en-US" sz="1200" dirty="0"/>
        </a:p>
      </dgm:t>
    </dgm:pt>
    <dgm:pt modelId="{8106DD96-E31B-4D59-839D-71DA36B5441F}" type="parTrans" cxnId="{DBCE8ECF-B0A8-449A-B03A-20CF6322B7F9}">
      <dgm:prSet/>
      <dgm:spPr/>
      <dgm:t>
        <a:bodyPr/>
        <a:lstStyle/>
        <a:p>
          <a:endParaRPr lang="zh-TW" altLang="en-US"/>
        </a:p>
      </dgm:t>
    </dgm:pt>
    <dgm:pt modelId="{1AB802A8-A2B4-4035-9437-8584C95BCD30}" type="sibTrans" cxnId="{DBCE8ECF-B0A8-449A-B03A-20CF6322B7F9}">
      <dgm:prSet/>
      <dgm:spPr/>
      <dgm:t>
        <a:bodyPr/>
        <a:lstStyle/>
        <a:p>
          <a:endParaRPr lang="zh-TW" altLang="en-US"/>
        </a:p>
      </dgm:t>
    </dgm:pt>
    <dgm:pt modelId="{3422B7F7-A314-48C4-B763-C0BA791C93FB}">
      <dgm:prSet phldrT="[文字]" custT="1"/>
      <dgm:spPr/>
      <dgm:t>
        <a:bodyPr/>
        <a:lstStyle/>
        <a:p>
          <a:r>
            <a:rPr lang="zh-TW" altLang="en-US" sz="1200" dirty="0" smtClean="0"/>
            <a:t>履勘筆錄記載明確（包括註明履勘區域、區域用途、區域內擺設、區域內藏置之被害人數量、姓名、出入動態、難易、門鎖、住處高度、電梯門禁、證件所在位置），並請警調人員將照片註明履勘區域後再檢附，</a:t>
          </a:r>
          <a:r>
            <a:rPr lang="zh-TW" altLang="en-US" sz="1200" dirty="0" smtClean="0">
              <a:solidFill>
                <a:srgbClr val="FF0000"/>
              </a:solidFill>
            </a:rPr>
            <a:t>並製作一份精要版供強制處分使用</a:t>
          </a:r>
          <a:r>
            <a:rPr lang="zh-TW" altLang="en-US" sz="1200" dirty="0" smtClean="0"/>
            <a:t>）</a:t>
          </a:r>
          <a:endParaRPr lang="zh-TW" altLang="en-US" sz="1200" dirty="0"/>
        </a:p>
      </dgm:t>
    </dgm:pt>
    <dgm:pt modelId="{3C01CAE3-0BED-43D0-A904-01EB4D2A9257}" type="parTrans" cxnId="{F934B81B-E574-4B04-B319-3487C3639A35}">
      <dgm:prSet/>
      <dgm:spPr/>
      <dgm:t>
        <a:bodyPr/>
        <a:lstStyle/>
        <a:p>
          <a:endParaRPr lang="zh-TW" altLang="en-US"/>
        </a:p>
      </dgm:t>
    </dgm:pt>
    <dgm:pt modelId="{3FCF5C33-5660-47C6-9A36-7747098FEB23}" type="sibTrans" cxnId="{F934B81B-E574-4B04-B319-3487C3639A35}">
      <dgm:prSet/>
      <dgm:spPr/>
      <dgm:t>
        <a:bodyPr/>
        <a:lstStyle/>
        <a:p>
          <a:endParaRPr lang="zh-TW" altLang="en-US"/>
        </a:p>
      </dgm:t>
    </dgm:pt>
    <dgm:pt modelId="{6C9BAB1E-FDFD-4F11-9C28-209EF017DDEC}">
      <dgm:prSet phldrT="[文字]"/>
      <dgm:spPr/>
      <dgm:t>
        <a:bodyPr/>
        <a:lstStyle/>
        <a:p>
          <a:r>
            <a:rPr lang="zh-TW" altLang="en-US" dirty="0" smtClean="0"/>
            <a:t>物證</a:t>
          </a:r>
          <a:endParaRPr lang="zh-TW" altLang="en-US" dirty="0"/>
        </a:p>
      </dgm:t>
    </dgm:pt>
    <dgm:pt modelId="{E7778A26-D7D1-4530-AD7A-0CF3F011D9FE}" type="parTrans" cxnId="{50215A3C-2A19-462F-92CB-FD8E0C95E2F7}">
      <dgm:prSet/>
      <dgm:spPr/>
      <dgm:t>
        <a:bodyPr/>
        <a:lstStyle/>
        <a:p>
          <a:endParaRPr lang="zh-TW" altLang="en-US"/>
        </a:p>
      </dgm:t>
    </dgm:pt>
    <dgm:pt modelId="{73445472-994F-4BB1-B6E6-DE52ED87F288}" type="sibTrans" cxnId="{50215A3C-2A19-462F-92CB-FD8E0C95E2F7}">
      <dgm:prSet/>
      <dgm:spPr/>
      <dgm:t>
        <a:bodyPr/>
        <a:lstStyle/>
        <a:p>
          <a:endParaRPr lang="zh-TW" altLang="en-US"/>
        </a:p>
      </dgm:t>
    </dgm:pt>
    <dgm:pt modelId="{CF3756E0-DE50-42BA-B05E-622CCE394DA5}">
      <dgm:prSet phldrT="[文字]" custT="1"/>
      <dgm:spPr/>
      <dgm:t>
        <a:bodyPr/>
        <a:lstStyle/>
        <a:p>
          <a:pPr marL="11430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zh-TW" altLang="en-US" sz="1200" dirty="0" smtClean="0"/>
            <a:t>犯嫌之存摺、手帳</a:t>
          </a:r>
        </a:p>
      </dgm:t>
    </dgm:pt>
    <dgm:pt modelId="{784AB577-7B6B-4BFF-88D4-76DAC4E549D4}" type="parTrans" cxnId="{3A615C25-C365-4183-94A2-2072072B188F}">
      <dgm:prSet/>
      <dgm:spPr/>
      <dgm:t>
        <a:bodyPr/>
        <a:lstStyle/>
        <a:p>
          <a:endParaRPr lang="zh-TW" altLang="en-US"/>
        </a:p>
      </dgm:t>
    </dgm:pt>
    <dgm:pt modelId="{8CDB4549-11BB-4F12-915B-32F8E8DD71FB}" type="sibTrans" cxnId="{3A615C25-C365-4183-94A2-2072072B188F}">
      <dgm:prSet/>
      <dgm:spPr/>
      <dgm:t>
        <a:bodyPr/>
        <a:lstStyle/>
        <a:p>
          <a:endParaRPr lang="zh-TW" altLang="en-US"/>
        </a:p>
      </dgm:t>
    </dgm:pt>
    <dgm:pt modelId="{0A2BA642-E7B2-4BA0-825B-914674FE9E5D}">
      <dgm:prSet phldrT="[文字]"/>
      <dgm:spPr/>
      <dgm:t>
        <a:bodyPr/>
        <a:lstStyle/>
        <a:p>
          <a:pPr marL="11430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zh-TW" altLang="en-US" sz="1200" dirty="0" smtClean="0"/>
            <a:t>被害人之隨身帳本、日記簿</a:t>
          </a:r>
          <a:endParaRPr lang="zh-TW" altLang="en-US" sz="1200" dirty="0"/>
        </a:p>
      </dgm:t>
    </dgm:pt>
    <dgm:pt modelId="{8FAAED8B-FE13-445E-A61D-2885A634E000}" type="parTrans" cxnId="{CF62D411-F5FF-4698-A44E-8E16ACE082A7}">
      <dgm:prSet/>
      <dgm:spPr/>
      <dgm:t>
        <a:bodyPr/>
        <a:lstStyle/>
        <a:p>
          <a:endParaRPr lang="zh-TW" altLang="en-US"/>
        </a:p>
      </dgm:t>
    </dgm:pt>
    <dgm:pt modelId="{ABC94505-A623-402D-B36B-A0BC4C026231}" type="sibTrans" cxnId="{CF62D411-F5FF-4698-A44E-8E16ACE082A7}">
      <dgm:prSet/>
      <dgm:spPr/>
      <dgm:t>
        <a:bodyPr/>
        <a:lstStyle/>
        <a:p>
          <a:endParaRPr lang="zh-TW" altLang="en-US"/>
        </a:p>
      </dgm:t>
    </dgm:pt>
    <dgm:pt modelId="{EFC4E878-6763-43C9-9FA6-C3AEF1A98F5E}">
      <dgm:prSet phldrT="[文字]" custT="1"/>
      <dgm:spPr/>
      <dgm:t>
        <a:bodyPr/>
        <a:lstStyle/>
        <a:p>
          <a:r>
            <a:rPr lang="zh-TW" altLang="en-US" sz="1200" dirty="0" smtClean="0"/>
            <a:t>現場照片拍攝（佐證「違反意願」、「債務約束」、「濫用脆弱情境」等要件）</a:t>
          </a:r>
          <a:endParaRPr lang="zh-TW" altLang="en-US" sz="1200" dirty="0"/>
        </a:p>
      </dgm:t>
    </dgm:pt>
    <dgm:pt modelId="{BE536D13-C070-4A1D-B594-8991FBAF6C54}" type="parTrans" cxnId="{C758691C-9926-44E2-9F74-F06D55846A31}">
      <dgm:prSet/>
      <dgm:spPr/>
      <dgm:t>
        <a:bodyPr/>
        <a:lstStyle/>
        <a:p>
          <a:endParaRPr lang="zh-TW" altLang="en-US"/>
        </a:p>
      </dgm:t>
    </dgm:pt>
    <dgm:pt modelId="{8699B788-6FB8-4D6A-A751-B5467A73A2A2}" type="sibTrans" cxnId="{C758691C-9926-44E2-9F74-F06D55846A31}">
      <dgm:prSet/>
      <dgm:spPr/>
      <dgm:t>
        <a:bodyPr/>
        <a:lstStyle/>
        <a:p>
          <a:endParaRPr lang="zh-TW" altLang="en-US"/>
        </a:p>
      </dgm:t>
    </dgm:pt>
    <dgm:pt modelId="{F9E65F5E-B5EC-41DE-9016-1FD8834F6408}">
      <dgm:prSet phldrT="[文字]"/>
      <dgm:spPr/>
      <dgm:t>
        <a:bodyPr/>
        <a:lstStyle/>
        <a:p>
          <a:pPr marL="11430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zh-TW" altLang="en-US" sz="1200" dirty="0" smtClean="0"/>
            <a:t>避孕藥物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1200" dirty="0"/>
        </a:p>
      </dgm:t>
    </dgm:pt>
    <dgm:pt modelId="{05F7FF73-0327-41BB-86AB-FD45F188C543}" type="parTrans" cxnId="{D4B1BF17-C9BD-4296-AF70-D279AC03951B}">
      <dgm:prSet/>
      <dgm:spPr/>
      <dgm:t>
        <a:bodyPr/>
        <a:lstStyle/>
        <a:p>
          <a:endParaRPr lang="zh-TW" altLang="en-US"/>
        </a:p>
      </dgm:t>
    </dgm:pt>
    <dgm:pt modelId="{556E2716-5BF9-42C3-8818-F27B75838D45}" type="sibTrans" cxnId="{D4B1BF17-C9BD-4296-AF70-D279AC03951B}">
      <dgm:prSet/>
      <dgm:spPr/>
      <dgm:t>
        <a:bodyPr/>
        <a:lstStyle/>
        <a:p>
          <a:endParaRPr lang="zh-TW" altLang="en-US"/>
        </a:p>
      </dgm:t>
    </dgm:pt>
    <dgm:pt modelId="{036313A7-E359-4998-BAC6-81CD7D94BCC9}" type="pres">
      <dgm:prSet presAssocID="{6A58A32A-2155-4B88-B615-03A6CC1290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7F6C57-9BBD-4987-B1BB-66E88269224D}" type="pres">
      <dgm:prSet presAssocID="{100C009A-6E53-40E1-AB6D-C2064AEF4DB1}" presName="linNode" presStyleCnt="0"/>
      <dgm:spPr/>
    </dgm:pt>
    <dgm:pt modelId="{EF9A90EE-BBFC-42D5-8D01-41907DC48AE3}" type="pres">
      <dgm:prSet presAssocID="{100C009A-6E53-40E1-AB6D-C2064AEF4DB1}" presName="parentText" presStyleLbl="node1" presStyleIdx="0" presStyleCnt="3" custScaleX="6782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211BF1-E82C-408B-A2D6-D75A13B7562E}" type="pres">
      <dgm:prSet presAssocID="{100C009A-6E53-40E1-AB6D-C2064AEF4DB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A5BC13-FE82-4E6D-9CE1-2140CE15AA14}" type="pres">
      <dgm:prSet presAssocID="{838A7674-0B9A-472A-88FB-75447B7D5A41}" presName="sp" presStyleCnt="0"/>
      <dgm:spPr/>
    </dgm:pt>
    <dgm:pt modelId="{D408E249-345E-445F-A82F-F7C73398DF01}" type="pres">
      <dgm:prSet presAssocID="{D10863E1-3971-4D68-AC5C-AB303C2AE236}" presName="linNode" presStyleCnt="0"/>
      <dgm:spPr/>
    </dgm:pt>
    <dgm:pt modelId="{8A1E93A1-7EEA-457E-AFEA-75B9D03CFE63}" type="pres">
      <dgm:prSet presAssocID="{D10863E1-3971-4D68-AC5C-AB303C2AE236}" presName="parentText" presStyleLbl="node1" presStyleIdx="1" presStyleCnt="3" custScaleX="67824" custScaleY="11553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37B39C-82F9-476C-9E60-41EC91A010E3}" type="pres">
      <dgm:prSet presAssocID="{D10863E1-3971-4D68-AC5C-AB303C2AE236}" presName="descendantText" presStyleLbl="alignAccFollowNode1" presStyleIdx="1" presStyleCnt="3" custScaleY="125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162444-DC8C-4E5B-970E-73605DD8CBC8}" type="pres">
      <dgm:prSet presAssocID="{13D525E6-5543-407D-B5BA-C4A8B4E5F355}" presName="sp" presStyleCnt="0"/>
      <dgm:spPr/>
    </dgm:pt>
    <dgm:pt modelId="{B0609221-226F-4EFD-A923-BA1CAA9BEBF0}" type="pres">
      <dgm:prSet presAssocID="{6C9BAB1E-FDFD-4F11-9C28-209EF017DDEC}" presName="linNode" presStyleCnt="0"/>
      <dgm:spPr/>
    </dgm:pt>
    <dgm:pt modelId="{DDD7DD7A-7FBA-4564-83D7-3AC00E9FE507}" type="pres">
      <dgm:prSet presAssocID="{6C9BAB1E-FDFD-4F11-9C28-209EF017DDEC}" presName="parentText" presStyleLbl="node1" presStyleIdx="2" presStyleCnt="3" custScaleX="6782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F8B04B-4191-48F0-A4F2-853CF9D968AF}" type="pres">
      <dgm:prSet presAssocID="{6C9BAB1E-FDFD-4F11-9C28-209EF017DDE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EB47BC-C998-4BA0-AA75-A58875781F2D}" srcId="{6A58A32A-2155-4B88-B615-03A6CC1290E0}" destId="{D10863E1-3971-4D68-AC5C-AB303C2AE236}" srcOrd="1" destOrd="0" parTransId="{DBC405B7-8689-41AB-AA88-5011D575B23E}" sibTransId="{13D525E6-5543-407D-B5BA-C4A8B4E5F355}"/>
    <dgm:cxn modelId="{2B768A6E-936C-4829-A603-28E127EFF792}" type="presOf" srcId="{F9E65F5E-B5EC-41DE-9016-1FD8834F6408}" destId="{0EF8B04B-4191-48F0-A4F2-853CF9D968AF}" srcOrd="0" destOrd="2" presId="urn:microsoft.com/office/officeart/2005/8/layout/vList5"/>
    <dgm:cxn modelId="{CF62D411-F5FF-4698-A44E-8E16ACE082A7}" srcId="{6C9BAB1E-FDFD-4F11-9C28-209EF017DDEC}" destId="{0A2BA642-E7B2-4BA0-825B-914674FE9E5D}" srcOrd="1" destOrd="0" parTransId="{8FAAED8B-FE13-445E-A61D-2885A634E000}" sibTransId="{ABC94505-A623-402D-B36B-A0BC4C026231}"/>
    <dgm:cxn modelId="{62FB789C-5510-4F07-BC71-8F685C1979A2}" type="presOf" srcId="{CF3756E0-DE50-42BA-B05E-622CCE394DA5}" destId="{0EF8B04B-4191-48F0-A4F2-853CF9D968AF}" srcOrd="0" destOrd="0" presId="urn:microsoft.com/office/officeart/2005/8/layout/vList5"/>
    <dgm:cxn modelId="{00EE2627-179A-48CF-9DB0-DD931CF45086}" type="presOf" srcId="{D10863E1-3971-4D68-AC5C-AB303C2AE236}" destId="{8A1E93A1-7EEA-457E-AFEA-75B9D03CFE63}" srcOrd="0" destOrd="0" presId="urn:microsoft.com/office/officeart/2005/8/layout/vList5"/>
    <dgm:cxn modelId="{EF4B0D3C-D368-41E4-9E30-EEB359782E03}" type="presOf" srcId="{100C009A-6E53-40E1-AB6D-C2064AEF4DB1}" destId="{EF9A90EE-BBFC-42D5-8D01-41907DC48AE3}" srcOrd="0" destOrd="0" presId="urn:microsoft.com/office/officeart/2005/8/layout/vList5"/>
    <dgm:cxn modelId="{EF8F6F1B-1787-4C56-9ECC-7232F7C97991}" type="presOf" srcId="{3422B7F7-A314-48C4-B763-C0BA791C93FB}" destId="{5437B39C-82F9-476C-9E60-41EC91A010E3}" srcOrd="0" destOrd="2" presId="urn:microsoft.com/office/officeart/2005/8/layout/vList5"/>
    <dgm:cxn modelId="{50215A3C-2A19-462F-92CB-FD8E0C95E2F7}" srcId="{6A58A32A-2155-4B88-B615-03A6CC1290E0}" destId="{6C9BAB1E-FDFD-4F11-9C28-209EF017DDEC}" srcOrd="2" destOrd="0" parTransId="{E7778A26-D7D1-4530-AD7A-0CF3F011D9FE}" sibTransId="{73445472-994F-4BB1-B6E6-DE52ED87F288}"/>
    <dgm:cxn modelId="{196E13A0-7883-43CB-A472-43E340AB0848}" type="presOf" srcId="{6A58A32A-2155-4B88-B615-03A6CC1290E0}" destId="{036313A7-E359-4998-BAC6-81CD7D94BCC9}" srcOrd="0" destOrd="0" presId="urn:microsoft.com/office/officeart/2005/8/layout/vList5"/>
    <dgm:cxn modelId="{1DC0277C-1D0F-4171-A3F1-D03F195880B3}" srcId="{100C009A-6E53-40E1-AB6D-C2064AEF4DB1}" destId="{93A8C694-ABF7-4DAC-A40C-16212601564D}" srcOrd="0" destOrd="0" parTransId="{E8EA615B-C690-4F84-BAB0-F2C2FDBB09C6}" sibTransId="{752730F9-AA63-457A-9C59-627428AE3CA1}"/>
    <dgm:cxn modelId="{CDE78F7A-33A5-487A-90D7-988733130838}" type="presOf" srcId="{A49A3A85-B040-497C-A44A-899E229847D2}" destId="{1F211BF1-E82C-408B-A2D6-D75A13B7562E}" srcOrd="0" destOrd="1" presId="urn:microsoft.com/office/officeart/2005/8/layout/vList5"/>
    <dgm:cxn modelId="{6AF68545-6FBE-4A91-8A77-90AC57A5E278}" type="presOf" srcId="{EFC4E878-6763-43C9-9FA6-C3AEF1A98F5E}" destId="{5437B39C-82F9-476C-9E60-41EC91A010E3}" srcOrd="0" destOrd="1" presId="urn:microsoft.com/office/officeart/2005/8/layout/vList5"/>
    <dgm:cxn modelId="{15D4C803-9839-4295-8B3E-453824DC5A4B}" srcId="{100C009A-6E53-40E1-AB6D-C2064AEF4DB1}" destId="{A49A3A85-B040-497C-A44A-899E229847D2}" srcOrd="1" destOrd="0" parTransId="{B5D011D3-A213-4547-A233-24FB0242E20D}" sibTransId="{B3BB7823-338B-45CB-95EF-C528207F5DFE}"/>
    <dgm:cxn modelId="{F934B81B-E574-4B04-B319-3487C3639A35}" srcId="{D10863E1-3971-4D68-AC5C-AB303C2AE236}" destId="{3422B7F7-A314-48C4-B763-C0BA791C93FB}" srcOrd="2" destOrd="0" parTransId="{3C01CAE3-0BED-43D0-A904-01EB4D2A9257}" sibTransId="{3FCF5C33-5660-47C6-9A36-7747098FEB23}"/>
    <dgm:cxn modelId="{DBCE8ECF-B0A8-449A-B03A-20CF6322B7F9}" srcId="{D10863E1-3971-4D68-AC5C-AB303C2AE236}" destId="{BA7A8E11-8288-4DC2-AE4C-539F236A5275}" srcOrd="0" destOrd="0" parTransId="{8106DD96-E31B-4D59-839D-71DA36B5441F}" sibTransId="{1AB802A8-A2B4-4035-9437-8584C95BCD30}"/>
    <dgm:cxn modelId="{70DB15B0-CAEC-4B81-BEE1-9ED56F60D110}" type="presOf" srcId="{BA7A8E11-8288-4DC2-AE4C-539F236A5275}" destId="{5437B39C-82F9-476C-9E60-41EC91A010E3}" srcOrd="0" destOrd="0" presId="urn:microsoft.com/office/officeart/2005/8/layout/vList5"/>
    <dgm:cxn modelId="{D4B1BF17-C9BD-4296-AF70-D279AC03951B}" srcId="{6C9BAB1E-FDFD-4F11-9C28-209EF017DDEC}" destId="{F9E65F5E-B5EC-41DE-9016-1FD8834F6408}" srcOrd="2" destOrd="0" parTransId="{05F7FF73-0327-41BB-86AB-FD45F188C543}" sibTransId="{556E2716-5BF9-42C3-8818-F27B75838D45}"/>
    <dgm:cxn modelId="{ABB2914C-59BB-4FD9-B716-5FA034C46822}" srcId="{6A58A32A-2155-4B88-B615-03A6CC1290E0}" destId="{100C009A-6E53-40E1-AB6D-C2064AEF4DB1}" srcOrd="0" destOrd="0" parTransId="{5D4CE5FF-F9EE-4CB7-A4CA-7934B5552147}" sibTransId="{838A7674-0B9A-472A-88FB-75447B7D5A41}"/>
    <dgm:cxn modelId="{3A615C25-C365-4183-94A2-2072072B188F}" srcId="{6C9BAB1E-FDFD-4F11-9C28-209EF017DDEC}" destId="{CF3756E0-DE50-42BA-B05E-622CCE394DA5}" srcOrd="0" destOrd="0" parTransId="{784AB577-7B6B-4BFF-88D4-76DAC4E549D4}" sibTransId="{8CDB4549-11BB-4F12-915B-32F8E8DD71FB}"/>
    <dgm:cxn modelId="{71F40ECF-DA29-4C1D-BCFC-8830907B3495}" type="presOf" srcId="{93A8C694-ABF7-4DAC-A40C-16212601564D}" destId="{1F211BF1-E82C-408B-A2D6-D75A13B7562E}" srcOrd="0" destOrd="0" presId="urn:microsoft.com/office/officeart/2005/8/layout/vList5"/>
    <dgm:cxn modelId="{9230E1AC-44EA-4185-A486-16201ACD1270}" type="presOf" srcId="{6C9BAB1E-FDFD-4F11-9C28-209EF017DDEC}" destId="{DDD7DD7A-7FBA-4564-83D7-3AC00E9FE507}" srcOrd="0" destOrd="0" presId="urn:microsoft.com/office/officeart/2005/8/layout/vList5"/>
    <dgm:cxn modelId="{134E219F-D865-4DC7-882F-C68CD2715729}" type="presOf" srcId="{0A2BA642-E7B2-4BA0-825B-914674FE9E5D}" destId="{0EF8B04B-4191-48F0-A4F2-853CF9D968AF}" srcOrd="0" destOrd="1" presId="urn:microsoft.com/office/officeart/2005/8/layout/vList5"/>
    <dgm:cxn modelId="{C758691C-9926-44E2-9F74-F06D55846A31}" srcId="{D10863E1-3971-4D68-AC5C-AB303C2AE236}" destId="{EFC4E878-6763-43C9-9FA6-C3AEF1A98F5E}" srcOrd="1" destOrd="0" parTransId="{BE536D13-C070-4A1D-B594-8991FBAF6C54}" sibTransId="{8699B788-6FB8-4D6A-A751-B5467A73A2A2}"/>
    <dgm:cxn modelId="{D8A2209C-CC8F-42F1-B7FD-DF987CFEC766}" type="presParOf" srcId="{036313A7-E359-4998-BAC6-81CD7D94BCC9}" destId="{197F6C57-9BBD-4987-B1BB-66E88269224D}" srcOrd="0" destOrd="0" presId="urn:microsoft.com/office/officeart/2005/8/layout/vList5"/>
    <dgm:cxn modelId="{53B55589-17DD-41D5-B28B-5C06BC27AE75}" type="presParOf" srcId="{197F6C57-9BBD-4987-B1BB-66E88269224D}" destId="{EF9A90EE-BBFC-42D5-8D01-41907DC48AE3}" srcOrd="0" destOrd="0" presId="urn:microsoft.com/office/officeart/2005/8/layout/vList5"/>
    <dgm:cxn modelId="{DBE51889-F605-4185-9309-3B03D4CA3BCA}" type="presParOf" srcId="{197F6C57-9BBD-4987-B1BB-66E88269224D}" destId="{1F211BF1-E82C-408B-A2D6-D75A13B7562E}" srcOrd="1" destOrd="0" presId="urn:microsoft.com/office/officeart/2005/8/layout/vList5"/>
    <dgm:cxn modelId="{CDEFB208-F973-4B87-9AB9-07F7ECF5F99E}" type="presParOf" srcId="{036313A7-E359-4998-BAC6-81CD7D94BCC9}" destId="{A2A5BC13-FE82-4E6D-9CE1-2140CE15AA14}" srcOrd="1" destOrd="0" presId="urn:microsoft.com/office/officeart/2005/8/layout/vList5"/>
    <dgm:cxn modelId="{7370BFEE-7C05-40A7-B1B8-ED8A3788106B}" type="presParOf" srcId="{036313A7-E359-4998-BAC6-81CD7D94BCC9}" destId="{D408E249-345E-445F-A82F-F7C73398DF01}" srcOrd="2" destOrd="0" presId="urn:microsoft.com/office/officeart/2005/8/layout/vList5"/>
    <dgm:cxn modelId="{224A0262-57BF-4D61-B9B2-DD5A07B237F8}" type="presParOf" srcId="{D408E249-345E-445F-A82F-F7C73398DF01}" destId="{8A1E93A1-7EEA-457E-AFEA-75B9D03CFE63}" srcOrd="0" destOrd="0" presId="urn:microsoft.com/office/officeart/2005/8/layout/vList5"/>
    <dgm:cxn modelId="{1A0D6478-14AC-45B5-AD3F-9A2FFEF876F6}" type="presParOf" srcId="{D408E249-345E-445F-A82F-F7C73398DF01}" destId="{5437B39C-82F9-476C-9E60-41EC91A010E3}" srcOrd="1" destOrd="0" presId="urn:microsoft.com/office/officeart/2005/8/layout/vList5"/>
    <dgm:cxn modelId="{EAE72180-DEF5-498A-BFF7-47272BFE3D79}" type="presParOf" srcId="{036313A7-E359-4998-BAC6-81CD7D94BCC9}" destId="{BD162444-DC8C-4E5B-970E-73605DD8CBC8}" srcOrd="3" destOrd="0" presId="urn:microsoft.com/office/officeart/2005/8/layout/vList5"/>
    <dgm:cxn modelId="{C880425F-27F5-4E76-876B-C4E7D7E7C0AB}" type="presParOf" srcId="{036313A7-E359-4998-BAC6-81CD7D94BCC9}" destId="{B0609221-226F-4EFD-A923-BA1CAA9BEBF0}" srcOrd="4" destOrd="0" presId="urn:microsoft.com/office/officeart/2005/8/layout/vList5"/>
    <dgm:cxn modelId="{2359E828-C814-48F0-848D-81FABBB713DB}" type="presParOf" srcId="{B0609221-226F-4EFD-A923-BA1CAA9BEBF0}" destId="{DDD7DD7A-7FBA-4564-83D7-3AC00E9FE507}" srcOrd="0" destOrd="0" presId="urn:microsoft.com/office/officeart/2005/8/layout/vList5"/>
    <dgm:cxn modelId="{D6E9BE95-0178-4F7D-A5BA-9CBFB1E9FE0C}" type="presParOf" srcId="{B0609221-226F-4EFD-A923-BA1CAA9BEBF0}" destId="{0EF8B04B-4191-48F0-A4F2-853CF9D968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CF2272-D338-4638-83E4-D5E9C4E69F47}" type="doc">
      <dgm:prSet loTypeId="urn:microsoft.com/office/officeart/2005/8/layout/chevron2" loCatId="process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2A85E6E9-195B-47D1-9970-8B9BD3E48FD5}">
      <dgm:prSet phldrT="[文字]" custT="1"/>
      <dgm:spPr/>
      <dgm:t>
        <a:bodyPr/>
        <a:lstStyle/>
        <a:p>
          <a:r>
            <a:rPr lang="en-US" altLang="zh-TW" sz="1200" dirty="0" smtClean="0"/>
            <a:t>1.</a:t>
          </a:r>
          <a:r>
            <a:rPr lang="zh-TW" altLang="en-US" sz="1200" dirty="0" smtClean="0"/>
            <a:t>了解廠區作息</a:t>
          </a:r>
          <a:endParaRPr lang="zh-TW" altLang="en-US" sz="1200" dirty="0"/>
        </a:p>
      </dgm:t>
    </dgm:pt>
    <dgm:pt modelId="{3A8DCA05-A1CE-4704-9757-B43209D13EB8}" type="parTrans" cxnId="{F0F33022-19A4-439F-8F7D-12691FC2DA37}">
      <dgm:prSet/>
      <dgm:spPr/>
      <dgm:t>
        <a:bodyPr/>
        <a:lstStyle/>
        <a:p>
          <a:endParaRPr lang="zh-TW" altLang="en-US"/>
        </a:p>
      </dgm:t>
    </dgm:pt>
    <dgm:pt modelId="{7E476B86-C0F0-42BF-8F78-6C88E5081315}" type="sibTrans" cxnId="{F0F33022-19A4-439F-8F7D-12691FC2DA37}">
      <dgm:prSet/>
      <dgm:spPr/>
      <dgm:t>
        <a:bodyPr/>
        <a:lstStyle/>
        <a:p>
          <a:endParaRPr lang="zh-TW" altLang="en-US"/>
        </a:p>
      </dgm:t>
    </dgm:pt>
    <dgm:pt modelId="{A5720193-1066-4D34-9BBA-D6FA29238F64}">
      <dgm:prSet phldrT="[文字]" custT="1"/>
      <dgm:spPr/>
      <dgm:t>
        <a:bodyPr/>
        <a:lstStyle/>
        <a:p>
          <a:r>
            <a:rPr lang="zh-TW" altLang="en-US" sz="1400" dirty="0" smtClean="0"/>
            <a:t>搜索時點之規劃，避免撲空或彈擊鳥散</a:t>
          </a:r>
          <a:endParaRPr lang="zh-TW" altLang="en-US" sz="1400" dirty="0"/>
        </a:p>
      </dgm:t>
    </dgm:pt>
    <dgm:pt modelId="{474E0BC9-CF21-4518-9502-BA75F9C08434}" type="parTrans" cxnId="{CB8DB007-D467-4794-8DD5-4E8B578EF22F}">
      <dgm:prSet/>
      <dgm:spPr/>
      <dgm:t>
        <a:bodyPr/>
        <a:lstStyle/>
        <a:p>
          <a:endParaRPr lang="zh-TW" altLang="en-US"/>
        </a:p>
      </dgm:t>
    </dgm:pt>
    <dgm:pt modelId="{07275EB5-7469-4CB7-B301-5B2943EF6EA7}" type="sibTrans" cxnId="{CB8DB007-D467-4794-8DD5-4E8B578EF22F}">
      <dgm:prSet/>
      <dgm:spPr/>
      <dgm:t>
        <a:bodyPr/>
        <a:lstStyle/>
        <a:p>
          <a:endParaRPr lang="zh-TW" altLang="en-US"/>
        </a:p>
      </dgm:t>
    </dgm:pt>
    <dgm:pt modelId="{0BDF7EC8-229C-43B8-A38F-5526881B5A31}">
      <dgm:prSet phldrT="[文字]" custT="1"/>
      <dgm:spPr/>
      <dgm:t>
        <a:bodyPr/>
        <a:lstStyle/>
        <a:p>
          <a:r>
            <a:rPr lang="en-US" altLang="zh-TW" sz="1200" dirty="0" smtClean="0"/>
            <a:t>2.</a:t>
          </a:r>
          <a:r>
            <a:rPr lang="zh-TW" altLang="en-US" sz="1200" dirty="0" smtClean="0"/>
            <a:t>了解廠區分佈與出入口位置</a:t>
          </a:r>
          <a:endParaRPr lang="zh-TW" altLang="en-US" sz="1200" dirty="0"/>
        </a:p>
      </dgm:t>
    </dgm:pt>
    <dgm:pt modelId="{EC974BC2-48A2-49EE-B34B-905AB5E42E72}" type="parTrans" cxnId="{43BCDB97-CC2C-4726-AFD1-F7AE0D6DFAF2}">
      <dgm:prSet/>
      <dgm:spPr/>
      <dgm:t>
        <a:bodyPr/>
        <a:lstStyle/>
        <a:p>
          <a:endParaRPr lang="zh-TW" altLang="en-US"/>
        </a:p>
      </dgm:t>
    </dgm:pt>
    <dgm:pt modelId="{3D4FBEF1-A0CB-4649-9547-594E5B0BCCCD}" type="sibTrans" cxnId="{43BCDB97-CC2C-4726-AFD1-F7AE0D6DFAF2}">
      <dgm:prSet/>
      <dgm:spPr/>
      <dgm:t>
        <a:bodyPr/>
        <a:lstStyle/>
        <a:p>
          <a:endParaRPr lang="zh-TW" altLang="en-US"/>
        </a:p>
      </dgm:t>
    </dgm:pt>
    <dgm:pt modelId="{C500FE28-0D7D-4A0E-93FE-69AA966E74C6}">
      <dgm:prSet phldrT="[文字]" custT="1"/>
      <dgm:spPr/>
      <dgm:t>
        <a:bodyPr/>
        <a:lstStyle/>
        <a:p>
          <a:r>
            <a:rPr lang="en-US" altLang="zh-TW" sz="1400" dirty="0" smtClean="0"/>
            <a:t>(1)</a:t>
          </a:r>
          <a:r>
            <a:rPr lang="zh-TW" altLang="en-US" sz="1400" dirty="0" smtClean="0"/>
            <a:t>掌握公司之主要勞動場域，重點放在行政中心與勞力人口工作與生活場域</a:t>
          </a:r>
          <a:endParaRPr lang="zh-TW" altLang="en-US" sz="1400" dirty="0"/>
        </a:p>
      </dgm:t>
    </dgm:pt>
    <dgm:pt modelId="{D55DD931-F5FD-42EC-8D27-52689CE77AAE}" type="parTrans" cxnId="{0F41A33B-4D53-4420-8119-828899BB969D}">
      <dgm:prSet/>
      <dgm:spPr/>
      <dgm:t>
        <a:bodyPr/>
        <a:lstStyle/>
        <a:p>
          <a:endParaRPr lang="zh-TW" altLang="en-US"/>
        </a:p>
      </dgm:t>
    </dgm:pt>
    <dgm:pt modelId="{3C4FD6A3-8CE7-4674-8487-70C0FF8CBCF1}" type="sibTrans" cxnId="{0F41A33B-4D53-4420-8119-828899BB969D}">
      <dgm:prSet/>
      <dgm:spPr/>
      <dgm:t>
        <a:bodyPr/>
        <a:lstStyle/>
        <a:p>
          <a:endParaRPr lang="zh-TW" altLang="en-US"/>
        </a:p>
      </dgm:t>
    </dgm:pt>
    <dgm:pt modelId="{F9287816-C25C-4F09-8D2D-E6AEF2A17BA6}">
      <dgm:prSet phldrT="[文字]" custT="1"/>
      <dgm:spPr/>
      <dgm:t>
        <a:bodyPr/>
        <a:lstStyle/>
        <a:p>
          <a:r>
            <a:rPr lang="en-US" altLang="zh-TW" sz="1200" dirty="0" smtClean="0"/>
            <a:t>3.</a:t>
          </a:r>
          <a:r>
            <a:rPr lang="zh-TW" altLang="en-US" sz="1200" dirty="0" smtClean="0"/>
            <a:t>規劃廠區內之蒐證點</a:t>
          </a:r>
          <a:endParaRPr lang="zh-TW" altLang="en-US" sz="1200" dirty="0"/>
        </a:p>
      </dgm:t>
    </dgm:pt>
    <dgm:pt modelId="{E1A989F6-412E-4236-BA4E-16CE823A0F77}" type="parTrans" cxnId="{E506271E-822B-45F9-9AC2-FB4195C6434F}">
      <dgm:prSet/>
      <dgm:spPr/>
      <dgm:t>
        <a:bodyPr/>
        <a:lstStyle/>
        <a:p>
          <a:endParaRPr lang="zh-TW" altLang="en-US"/>
        </a:p>
      </dgm:t>
    </dgm:pt>
    <dgm:pt modelId="{B407845E-A0D8-4F00-9971-A0B8E623D1B9}" type="sibTrans" cxnId="{E506271E-822B-45F9-9AC2-FB4195C6434F}">
      <dgm:prSet/>
      <dgm:spPr/>
      <dgm:t>
        <a:bodyPr/>
        <a:lstStyle/>
        <a:p>
          <a:endParaRPr lang="zh-TW" altLang="en-US"/>
        </a:p>
      </dgm:t>
    </dgm:pt>
    <dgm:pt modelId="{B3428FA3-F4A1-4714-A6D1-A0BF97697E84}">
      <dgm:prSet phldrT="[文字]" custT="1"/>
      <dgm:spPr/>
      <dgm:t>
        <a:bodyPr/>
        <a:lstStyle/>
        <a:p>
          <a:r>
            <a:rPr lang="en-US" altLang="zh-TW" sz="1400" dirty="0" smtClean="0"/>
            <a:t>(1)</a:t>
          </a:r>
          <a:r>
            <a:rPr lang="zh-TW" altLang="en-US" sz="1400" dirty="0" smtClean="0"/>
            <a:t>人的部分</a:t>
          </a:r>
          <a:endParaRPr lang="zh-TW" altLang="en-US" sz="1400" dirty="0"/>
        </a:p>
      </dgm:t>
    </dgm:pt>
    <dgm:pt modelId="{DE967CB6-4460-45E1-84BB-61AB950E939C}" type="parTrans" cxnId="{97BB33C1-C953-47C3-960A-A503D3814A67}">
      <dgm:prSet/>
      <dgm:spPr/>
      <dgm:t>
        <a:bodyPr/>
        <a:lstStyle/>
        <a:p>
          <a:endParaRPr lang="zh-TW" altLang="en-US"/>
        </a:p>
      </dgm:t>
    </dgm:pt>
    <dgm:pt modelId="{6AE77F9E-E526-4C41-AB3D-06F96B91078E}" type="sibTrans" cxnId="{97BB33C1-C953-47C3-960A-A503D3814A67}">
      <dgm:prSet/>
      <dgm:spPr/>
      <dgm:t>
        <a:bodyPr/>
        <a:lstStyle/>
        <a:p>
          <a:endParaRPr lang="zh-TW" altLang="en-US"/>
        </a:p>
      </dgm:t>
    </dgm:pt>
    <dgm:pt modelId="{E3D32F37-44FC-48DA-AA50-F587ED9157DA}">
      <dgm:prSet phldrT="[文字]" custT="1"/>
      <dgm:spPr/>
      <dgm:t>
        <a:bodyPr/>
        <a:lstStyle/>
        <a:p>
          <a:r>
            <a:rPr lang="en-US" altLang="zh-TW" sz="1400" dirty="0" smtClean="0"/>
            <a:t>(2)</a:t>
          </a:r>
          <a:r>
            <a:rPr lang="zh-TW" altLang="en-US" sz="1400" dirty="0" smtClean="0"/>
            <a:t>搜索行動盯哨人員規劃</a:t>
          </a:r>
          <a:endParaRPr lang="zh-TW" altLang="en-US" sz="1400" dirty="0"/>
        </a:p>
      </dgm:t>
    </dgm:pt>
    <dgm:pt modelId="{6990E4E6-31F6-40B9-BD7B-C4A3E128EF64}" type="parTrans" cxnId="{52B4130A-29A2-4292-9740-85D3F7300712}">
      <dgm:prSet/>
      <dgm:spPr/>
      <dgm:t>
        <a:bodyPr/>
        <a:lstStyle/>
        <a:p>
          <a:endParaRPr lang="zh-TW" altLang="en-US"/>
        </a:p>
      </dgm:t>
    </dgm:pt>
    <dgm:pt modelId="{76D3AA5B-DA27-4F61-A828-C4C1A83490F6}" type="sibTrans" cxnId="{52B4130A-29A2-4292-9740-85D3F7300712}">
      <dgm:prSet/>
      <dgm:spPr/>
      <dgm:t>
        <a:bodyPr/>
        <a:lstStyle/>
        <a:p>
          <a:endParaRPr lang="zh-TW" altLang="en-US"/>
        </a:p>
      </dgm:t>
    </dgm:pt>
    <dgm:pt modelId="{AAEFBB2F-35DD-4CC5-8CA5-7338FCCD3C81}">
      <dgm:prSet phldrT="[文字]" custT="1"/>
      <dgm:spPr/>
      <dgm:t>
        <a:bodyPr/>
        <a:lstStyle/>
        <a:p>
          <a:r>
            <a:rPr lang="en-US" altLang="zh-TW" sz="1400" dirty="0" smtClean="0"/>
            <a:t>(2)</a:t>
          </a:r>
          <a:r>
            <a:rPr lang="zh-TW" altLang="en-US" sz="1400" dirty="0" smtClean="0"/>
            <a:t>物的部分</a:t>
          </a:r>
          <a:endParaRPr lang="zh-TW" altLang="en-US" sz="1400" dirty="0"/>
        </a:p>
      </dgm:t>
    </dgm:pt>
    <dgm:pt modelId="{ADE7AF05-51BF-4CF4-8843-788FE48B122C}" type="parTrans" cxnId="{A6EDAEEB-E6F8-4654-9601-E71F929279B0}">
      <dgm:prSet/>
      <dgm:spPr/>
      <dgm:t>
        <a:bodyPr/>
        <a:lstStyle/>
        <a:p>
          <a:endParaRPr lang="zh-TW" altLang="en-US"/>
        </a:p>
      </dgm:t>
    </dgm:pt>
    <dgm:pt modelId="{5506941F-E7DA-436D-BCB3-E41F216C69FA}" type="sibTrans" cxnId="{A6EDAEEB-E6F8-4654-9601-E71F929279B0}">
      <dgm:prSet/>
      <dgm:spPr/>
      <dgm:t>
        <a:bodyPr/>
        <a:lstStyle/>
        <a:p>
          <a:endParaRPr lang="zh-TW" altLang="en-US"/>
        </a:p>
      </dgm:t>
    </dgm:pt>
    <dgm:pt modelId="{2683D4EA-DCC0-4D38-9631-8BBE6501693E}">
      <dgm:prSet custT="1"/>
      <dgm:spPr/>
      <dgm:t>
        <a:bodyPr/>
        <a:lstStyle/>
        <a:p>
          <a:r>
            <a:rPr lang="en-US" altLang="zh-TW" sz="1200" dirty="0" smtClean="0"/>
            <a:t>4.</a:t>
          </a:r>
          <a:r>
            <a:rPr lang="zh-TW" altLang="en-US" sz="1200" dirty="0" smtClean="0"/>
            <a:t>與各地勞務處人員進行協調開會</a:t>
          </a:r>
          <a:endParaRPr lang="zh-TW" altLang="en-US" sz="1200" dirty="0"/>
        </a:p>
      </dgm:t>
    </dgm:pt>
    <dgm:pt modelId="{2B13B9FB-1D54-46BB-A854-E5AF92A7F612}" type="parTrans" cxnId="{A9BCFB21-BF49-484B-AB74-26530BDB7ECF}">
      <dgm:prSet/>
      <dgm:spPr/>
    </dgm:pt>
    <dgm:pt modelId="{190972D8-AE66-464D-9694-6FFFCC8955E6}" type="sibTrans" cxnId="{A9BCFB21-BF49-484B-AB74-26530BDB7ECF}">
      <dgm:prSet/>
      <dgm:spPr/>
    </dgm:pt>
    <dgm:pt modelId="{A1C16940-BE91-40AD-BA9D-8CE21E2E7AF8}">
      <dgm:prSet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1</a:t>
          </a:r>
          <a:r>
            <a:rPr lang="zh-TW" altLang="en-US" sz="1200" dirty="0" smtClean="0"/>
            <a:t>）事前進行協調，請勞務處協助</a:t>
          </a:r>
          <a:endParaRPr lang="zh-TW" altLang="en-US" sz="1200" dirty="0"/>
        </a:p>
      </dgm:t>
    </dgm:pt>
    <dgm:pt modelId="{C96CD33B-4CD7-4AE9-934E-CC369980613D}" type="parTrans" cxnId="{D0F6081D-9532-4898-9E13-C960BFB3A659}">
      <dgm:prSet/>
      <dgm:spPr/>
    </dgm:pt>
    <dgm:pt modelId="{715A5EC6-B739-4E26-A937-B999E8384CA1}" type="sibTrans" cxnId="{D0F6081D-9532-4898-9E13-C960BFB3A659}">
      <dgm:prSet/>
      <dgm:spPr/>
    </dgm:pt>
    <dgm:pt modelId="{0D650914-E1AB-4F3C-9BB1-88FEB5710A84}">
      <dgm:prSet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2</a:t>
          </a:r>
          <a:r>
            <a:rPr lang="zh-TW" altLang="en-US" sz="1200" dirty="0" smtClean="0"/>
            <a:t>）勞務處可提供之人力包括：住宿環境檢查員、雇用條件檢查員、通譯</a:t>
          </a:r>
          <a:endParaRPr lang="zh-TW" altLang="en-US" sz="1200" dirty="0"/>
        </a:p>
      </dgm:t>
    </dgm:pt>
    <dgm:pt modelId="{907899F4-C9A4-491E-AC4B-6CC278F0653E}" type="parTrans" cxnId="{AC9CA889-D38B-4D11-BA06-EFCB5FA6A6D0}">
      <dgm:prSet/>
      <dgm:spPr/>
    </dgm:pt>
    <dgm:pt modelId="{4C1B10F3-9065-49B9-975B-DB1B54081033}" type="sibTrans" cxnId="{AC9CA889-D38B-4D11-BA06-EFCB5FA6A6D0}">
      <dgm:prSet/>
      <dgm:spPr/>
    </dgm:pt>
    <dgm:pt modelId="{27755691-DA70-4F6B-A6A4-AD068D0F13AC}">
      <dgm:prSet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3</a:t>
          </a:r>
          <a:r>
            <a:rPr lang="zh-TW" altLang="en-US" sz="1200" dirty="0" smtClean="0"/>
            <a:t>）注意偵查不公開</a:t>
          </a:r>
          <a:endParaRPr lang="zh-TW" altLang="en-US" sz="1200" dirty="0"/>
        </a:p>
      </dgm:t>
    </dgm:pt>
    <dgm:pt modelId="{CE3E5AD5-8887-4942-AF8D-C319C71F56DA}" type="parTrans" cxnId="{425ADB7D-4B46-4266-A250-8E6024BC76F5}">
      <dgm:prSet/>
      <dgm:spPr/>
    </dgm:pt>
    <dgm:pt modelId="{5E69A3AB-7171-49DF-9089-D08F450DE23B}" type="sibTrans" cxnId="{425ADB7D-4B46-4266-A250-8E6024BC76F5}">
      <dgm:prSet/>
      <dgm:spPr/>
    </dgm:pt>
    <dgm:pt modelId="{FB8332A7-152F-4686-BF21-02B1E5ECF0E6}" type="pres">
      <dgm:prSet presAssocID="{8ACF2272-D338-4638-83E4-D5E9C4E69F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C9CFCA-24A2-40D8-8846-3119DF77A955}" type="pres">
      <dgm:prSet presAssocID="{2A85E6E9-195B-47D1-9970-8B9BD3E48FD5}" presName="composite" presStyleCnt="0"/>
      <dgm:spPr/>
    </dgm:pt>
    <dgm:pt modelId="{8DF8CB08-1325-498D-8B3B-7E2FCF3AF0DA}" type="pres">
      <dgm:prSet presAssocID="{2A85E6E9-195B-47D1-9970-8B9BD3E48FD5}" presName="parentText" presStyleLbl="alignNode1" presStyleIdx="0" presStyleCnt="4" custScaleX="21929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FF8E97-621B-4942-BCD9-E22DDAEA5F24}" type="pres">
      <dgm:prSet presAssocID="{2A85E6E9-195B-47D1-9970-8B9BD3E48FD5}" presName="descendantText" presStyleLbl="alignAcc1" presStyleIdx="0" presStyleCnt="4" custScaleX="76262" custLinFactNeighborX="16860" custLinFactNeighborY="-157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B93E6-6769-46EF-B7B7-71AB737A9655}" type="pres">
      <dgm:prSet presAssocID="{7E476B86-C0F0-42BF-8F78-6C88E5081315}" presName="sp" presStyleCnt="0"/>
      <dgm:spPr/>
    </dgm:pt>
    <dgm:pt modelId="{C5B5034E-67AF-415D-B774-B12E652594ED}" type="pres">
      <dgm:prSet presAssocID="{0BDF7EC8-229C-43B8-A38F-5526881B5A31}" presName="composite" presStyleCnt="0"/>
      <dgm:spPr/>
    </dgm:pt>
    <dgm:pt modelId="{4385CAC6-79FD-4CA7-AF52-0E93B9C0F5EF}" type="pres">
      <dgm:prSet presAssocID="{0BDF7EC8-229C-43B8-A38F-5526881B5A31}" presName="parentText" presStyleLbl="alignNode1" presStyleIdx="1" presStyleCnt="4" custScaleX="219655" custLinFactNeighborX="-79" custLinFactNeighborY="-1262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443999-FF8E-458F-9210-F587F068B32A}" type="pres">
      <dgm:prSet presAssocID="{0BDF7EC8-229C-43B8-A38F-5526881B5A31}" presName="descendantText" presStyleLbl="alignAcc1" presStyleIdx="1" presStyleCnt="4" custScaleX="68448" custLinFactNeighborX="2397" custLinFactNeighborY="-215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A05B71-5280-4A01-A804-B4021DD8A7AC}" type="pres">
      <dgm:prSet presAssocID="{3D4FBEF1-A0CB-4649-9547-594E5B0BCCCD}" presName="sp" presStyleCnt="0"/>
      <dgm:spPr/>
    </dgm:pt>
    <dgm:pt modelId="{7EC483D1-AE15-440E-8DA0-AC42FFFEC954}" type="pres">
      <dgm:prSet presAssocID="{F9287816-C25C-4F09-8D2D-E6AEF2A17BA6}" presName="composite" presStyleCnt="0"/>
      <dgm:spPr/>
    </dgm:pt>
    <dgm:pt modelId="{0F6FB303-FA7A-4BBD-BE5B-37559BBEEF7F}" type="pres">
      <dgm:prSet presAssocID="{F9287816-C25C-4F09-8D2D-E6AEF2A17BA6}" presName="parentText" presStyleLbl="alignNode1" presStyleIdx="2" presStyleCnt="4" custScaleX="228299" custLinFactNeighborX="-8706" custLinFactNeighborY="-385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1BBE37-C9ED-4484-AF9D-D7006AA60C4E}" type="pres">
      <dgm:prSet presAssocID="{F9287816-C25C-4F09-8D2D-E6AEF2A17BA6}" presName="descendantText" presStyleLbl="alignAcc1" presStyleIdx="2" presStyleCnt="4" custScaleX="63755" custScaleY="107326" custLinFactNeighborX="213" custLinFactNeighborY="-427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1CBD3E-2AF4-497B-8C65-776113AE23DE}" type="pres">
      <dgm:prSet presAssocID="{B407845E-A0D8-4F00-9971-A0B8E623D1B9}" presName="sp" presStyleCnt="0"/>
      <dgm:spPr/>
    </dgm:pt>
    <dgm:pt modelId="{2B1ED657-0DE9-4D91-9322-678043A88AE8}" type="pres">
      <dgm:prSet presAssocID="{2683D4EA-DCC0-4D38-9631-8BBE6501693E}" presName="composite" presStyleCnt="0"/>
      <dgm:spPr/>
    </dgm:pt>
    <dgm:pt modelId="{FE3B9C02-72D0-470C-B5D8-6D0FE44ABFEF}" type="pres">
      <dgm:prSet presAssocID="{2683D4EA-DCC0-4D38-9631-8BBE6501693E}" presName="parentText" presStyleLbl="alignNode1" presStyleIdx="3" presStyleCnt="4" custScaleX="229144" custScaleY="180890" custLinFactNeighborX="-9951" custLinFactNeighborY="-382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742453-84B9-4A0F-8BEA-615DF1CAEFE6}" type="pres">
      <dgm:prSet presAssocID="{2683D4EA-DCC0-4D38-9631-8BBE6501693E}" presName="descendantText" presStyleLbl="alignAcc1" presStyleIdx="3" presStyleCnt="4" custScaleX="71098" custScaleY="269957" custLinFactNeighborX="1716" custLinFactNeighborY="-415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758FC1-D560-41D6-ABD4-5A8A1339AAFC}" type="presOf" srcId="{2683D4EA-DCC0-4D38-9631-8BBE6501693E}" destId="{FE3B9C02-72D0-470C-B5D8-6D0FE44ABFEF}" srcOrd="0" destOrd="0" presId="urn:microsoft.com/office/officeart/2005/8/layout/chevron2"/>
    <dgm:cxn modelId="{BE006AE4-2AED-49E3-8A20-C344042DFE7C}" type="presOf" srcId="{27755691-DA70-4F6B-A6A4-AD068D0F13AC}" destId="{1D742453-84B9-4A0F-8BEA-615DF1CAEFE6}" srcOrd="0" destOrd="2" presId="urn:microsoft.com/office/officeart/2005/8/layout/chevron2"/>
    <dgm:cxn modelId="{0F41A33B-4D53-4420-8119-828899BB969D}" srcId="{0BDF7EC8-229C-43B8-A38F-5526881B5A31}" destId="{C500FE28-0D7D-4A0E-93FE-69AA966E74C6}" srcOrd="0" destOrd="0" parTransId="{D55DD931-F5FD-42EC-8D27-52689CE77AAE}" sibTransId="{3C4FD6A3-8CE7-4674-8487-70C0FF8CBCF1}"/>
    <dgm:cxn modelId="{3945F7A0-45EC-4599-A80A-518F794A5770}" type="presOf" srcId="{E3D32F37-44FC-48DA-AA50-F587ED9157DA}" destId="{C2443999-FF8E-458F-9210-F587F068B32A}" srcOrd="0" destOrd="1" presId="urn:microsoft.com/office/officeart/2005/8/layout/chevron2"/>
    <dgm:cxn modelId="{E949F37F-2FC8-44BC-8EF1-09590DFA8E4A}" type="presOf" srcId="{8ACF2272-D338-4638-83E4-D5E9C4E69F47}" destId="{FB8332A7-152F-4686-BF21-02B1E5ECF0E6}" srcOrd="0" destOrd="0" presId="urn:microsoft.com/office/officeart/2005/8/layout/chevron2"/>
    <dgm:cxn modelId="{97204160-E3AB-4B7D-853E-D29B8F818E39}" type="presOf" srcId="{0BDF7EC8-229C-43B8-A38F-5526881B5A31}" destId="{4385CAC6-79FD-4CA7-AF52-0E93B9C0F5EF}" srcOrd="0" destOrd="0" presId="urn:microsoft.com/office/officeart/2005/8/layout/chevron2"/>
    <dgm:cxn modelId="{95FB4549-EDD2-48F5-A537-C5CBC0703C93}" type="presOf" srcId="{F9287816-C25C-4F09-8D2D-E6AEF2A17BA6}" destId="{0F6FB303-FA7A-4BBD-BE5B-37559BBEEF7F}" srcOrd="0" destOrd="0" presId="urn:microsoft.com/office/officeart/2005/8/layout/chevron2"/>
    <dgm:cxn modelId="{A9BCFB21-BF49-484B-AB74-26530BDB7ECF}" srcId="{8ACF2272-D338-4638-83E4-D5E9C4E69F47}" destId="{2683D4EA-DCC0-4D38-9631-8BBE6501693E}" srcOrd="3" destOrd="0" parTransId="{2B13B9FB-1D54-46BB-A854-E5AF92A7F612}" sibTransId="{190972D8-AE66-464D-9694-6FFFCC8955E6}"/>
    <dgm:cxn modelId="{CB8DB007-D467-4794-8DD5-4E8B578EF22F}" srcId="{2A85E6E9-195B-47D1-9970-8B9BD3E48FD5}" destId="{A5720193-1066-4D34-9BBA-D6FA29238F64}" srcOrd="0" destOrd="0" parTransId="{474E0BC9-CF21-4518-9502-BA75F9C08434}" sibTransId="{07275EB5-7469-4CB7-B301-5B2943EF6EA7}"/>
    <dgm:cxn modelId="{43BCDB97-CC2C-4726-AFD1-F7AE0D6DFAF2}" srcId="{8ACF2272-D338-4638-83E4-D5E9C4E69F47}" destId="{0BDF7EC8-229C-43B8-A38F-5526881B5A31}" srcOrd="1" destOrd="0" parTransId="{EC974BC2-48A2-49EE-B34B-905AB5E42E72}" sibTransId="{3D4FBEF1-A0CB-4649-9547-594E5B0BCCCD}"/>
    <dgm:cxn modelId="{97BB33C1-C953-47C3-960A-A503D3814A67}" srcId="{F9287816-C25C-4F09-8D2D-E6AEF2A17BA6}" destId="{B3428FA3-F4A1-4714-A6D1-A0BF97697E84}" srcOrd="0" destOrd="0" parTransId="{DE967CB6-4460-45E1-84BB-61AB950E939C}" sibTransId="{6AE77F9E-E526-4C41-AB3D-06F96B91078E}"/>
    <dgm:cxn modelId="{ECA8F789-5650-43FB-98B1-90AFEE37E6C4}" type="presOf" srcId="{2A85E6E9-195B-47D1-9970-8B9BD3E48FD5}" destId="{8DF8CB08-1325-498D-8B3B-7E2FCF3AF0DA}" srcOrd="0" destOrd="0" presId="urn:microsoft.com/office/officeart/2005/8/layout/chevron2"/>
    <dgm:cxn modelId="{0218ACC6-EECD-4703-8FBB-3B844277D3D7}" type="presOf" srcId="{B3428FA3-F4A1-4714-A6D1-A0BF97697E84}" destId="{001BBE37-C9ED-4484-AF9D-D7006AA60C4E}" srcOrd="0" destOrd="0" presId="urn:microsoft.com/office/officeart/2005/8/layout/chevron2"/>
    <dgm:cxn modelId="{D0F6081D-9532-4898-9E13-C960BFB3A659}" srcId="{2683D4EA-DCC0-4D38-9631-8BBE6501693E}" destId="{A1C16940-BE91-40AD-BA9D-8CE21E2E7AF8}" srcOrd="0" destOrd="0" parTransId="{C96CD33B-4CD7-4AE9-934E-CC369980613D}" sibTransId="{715A5EC6-B739-4E26-A937-B999E8384CA1}"/>
    <dgm:cxn modelId="{F0F33022-19A4-439F-8F7D-12691FC2DA37}" srcId="{8ACF2272-D338-4638-83E4-D5E9C4E69F47}" destId="{2A85E6E9-195B-47D1-9970-8B9BD3E48FD5}" srcOrd="0" destOrd="0" parTransId="{3A8DCA05-A1CE-4704-9757-B43209D13EB8}" sibTransId="{7E476B86-C0F0-42BF-8F78-6C88E5081315}"/>
    <dgm:cxn modelId="{A6EDAEEB-E6F8-4654-9601-E71F929279B0}" srcId="{F9287816-C25C-4F09-8D2D-E6AEF2A17BA6}" destId="{AAEFBB2F-35DD-4CC5-8CA5-7338FCCD3C81}" srcOrd="1" destOrd="0" parTransId="{ADE7AF05-51BF-4CF4-8843-788FE48B122C}" sibTransId="{5506941F-E7DA-436D-BCB3-E41F216C69FA}"/>
    <dgm:cxn modelId="{6B8B7601-C0B5-4580-B1EA-9958FFF33778}" type="presOf" srcId="{A5720193-1066-4D34-9BBA-D6FA29238F64}" destId="{59FF8E97-621B-4942-BCD9-E22DDAEA5F24}" srcOrd="0" destOrd="0" presId="urn:microsoft.com/office/officeart/2005/8/layout/chevron2"/>
    <dgm:cxn modelId="{F67E6A43-01EE-48A6-B524-22BCEED5C26E}" type="presOf" srcId="{AAEFBB2F-35DD-4CC5-8CA5-7338FCCD3C81}" destId="{001BBE37-C9ED-4484-AF9D-D7006AA60C4E}" srcOrd="0" destOrd="1" presId="urn:microsoft.com/office/officeart/2005/8/layout/chevron2"/>
    <dgm:cxn modelId="{6E0D3695-4383-4DCB-932F-F312AAEC6629}" type="presOf" srcId="{C500FE28-0D7D-4A0E-93FE-69AA966E74C6}" destId="{C2443999-FF8E-458F-9210-F587F068B32A}" srcOrd="0" destOrd="0" presId="urn:microsoft.com/office/officeart/2005/8/layout/chevron2"/>
    <dgm:cxn modelId="{2F5009EE-7390-4D8E-BB3C-40489DEBA960}" type="presOf" srcId="{A1C16940-BE91-40AD-BA9D-8CE21E2E7AF8}" destId="{1D742453-84B9-4A0F-8BEA-615DF1CAEFE6}" srcOrd="0" destOrd="0" presId="urn:microsoft.com/office/officeart/2005/8/layout/chevron2"/>
    <dgm:cxn modelId="{425ADB7D-4B46-4266-A250-8E6024BC76F5}" srcId="{2683D4EA-DCC0-4D38-9631-8BBE6501693E}" destId="{27755691-DA70-4F6B-A6A4-AD068D0F13AC}" srcOrd="2" destOrd="0" parTransId="{CE3E5AD5-8887-4942-AF8D-C319C71F56DA}" sibTransId="{5E69A3AB-7171-49DF-9089-D08F450DE23B}"/>
    <dgm:cxn modelId="{E506271E-822B-45F9-9AC2-FB4195C6434F}" srcId="{8ACF2272-D338-4638-83E4-D5E9C4E69F47}" destId="{F9287816-C25C-4F09-8D2D-E6AEF2A17BA6}" srcOrd="2" destOrd="0" parTransId="{E1A989F6-412E-4236-BA4E-16CE823A0F77}" sibTransId="{B407845E-A0D8-4F00-9971-A0B8E623D1B9}"/>
    <dgm:cxn modelId="{52B4130A-29A2-4292-9740-85D3F7300712}" srcId="{0BDF7EC8-229C-43B8-A38F-5526881B5A31}" destId="{E3D32F37-44FC-48DA-AA50-F587ED9157DA}" srcOrd="1" destOrd="0" parTransId="{6990E4E6-31F6-40B9-BD7B-C4A3E128EF64}" sibTransId="{76D3AA5B-DA27-4F61-A828-C4C1A83490F6}"/>
    <dgm:cxn modelId="{0CE73355-A0C6-46FC-9612-6D405307746B}" type="presOf" srcId="{0D650914-E1AB-4F3C-9BB1-88FEB5710A84}" destId="{1D742453-84B9-4A0F-8BEA-615DF1CAEFE6}" srcOrd="0" destOrd="1" presId="urn:microsoft.com/office/officeart/2005/8/layout/chevron2"/>
    <dgm:cxn modelId="{AC9CA889-D38B-4D11-BA06-EFCB5FA6A6D0}" srcId="{2683D4EA-DCC0-4D38-9631-8BBE6501693E}" destId="{0D650914-E1AB-4F3C-9BB1-88FEB5710A84}" srcOrd="1" destOrd="0" parTransId="{907899F4-C9A4-491E-AC4B-6CC278F0653E}" sibTransId="{4C1B10F3-9065-49B9-975B-DB1B54081033}"/>
    <dgm:cxn modelId="{3F3DDD39-67D4-4448-B9B0-1918ED9DA6D1}" type="presParOf" srcId="{FB8332A7-152F-4686-BF21-02B1E5ECF0E6}" destId="{99C9CFCA-24A2-40D8-8846-3119DF77A955}" srcOrd="0" destOrd="0" presId="urn:microsoft.com/office/officeart/2005/8/layout/chevron2"/>
    <dgm:cxn modelId="{951D691F-3286-4549-9F2F-64E9DE012938}" type="presParOf" srcId="{99C9CFCA-24A2-40D8-8846-3119DF77A955}" destId="{8DF8CB08-1325-498D-8B3B-7E2FCF3AF0DA}" srcOrd="0" destOrd="0" presId="urn:microsoft.com/office/officeart/2005/8/layout/chevron2"/>
    <dgm:cxn modelId="{A1704BC0-3B5F-4312-A60E-6BCF2B6BAE13}" type="presParOf" srcId="{99C9CFCA-24A2-40D8-8846-3119DF77A955}" destId="{59FF8E97-621B-4942-BCD9-E22DDAEA5F24}" srcOrd="1" destOrd="0" presId="urn:microsoft.com/office/officeart/2005/8/layout/chevron2"/>
    <dgm:cxn modelId="{95F7332E-33FE-42B6-8322-64E7F91CAE5A}" type="presParOf" srcId="{FB8332A7-152F-4686-BF21-02B1E5ECF0E6}" destId="{F5AB93E6-6769-46EF-B7B7-71AB737A9655}" srcOrd="1" destOrd="0" presId="urn:microsoft.com/office/officeart/2005/8/layout/chevron2"/>
    <dgm:cxn modelId="{F0445A60-DF59-4066-974E-E182117D652B}" type="presParOf" srcId="{FB8332A7-152F-4686-BF21-02B1E5ECF0E6}" destId="{C5B5034E-67AF-415D-B774-B12E652594ED}" srcOrd="2" destOrd="0" presId="urn:microsoft.com/office/officeart/2005/8/layout/chevron2"/>
    <dgm:cxn modelId="{870F90EC-675E-4692-BA62-1B686CB9D007}" type="presParOf" srcId="{C5B5034E-67AF-415D-B774-B12E652594ED}" destId="{4385CAC6-79FD-4CA7-AF52-0E93B9C0F5EF}" srcOrd="0" destOrd="0" presId="urn:microsoft.com/office/officeart/2005/8/layout/chevron2"/>
    <dgm:cxn modelId="{597ADEB0-1654-40FA-88E8-6F762BF2F4B7}" type="presParOf" srcId="{C5B5034E-67AF-415D-B774-B12E652594ED}" destId="{C2443999-FF8E-458F-9210-F587F068B32A}" srcOrd="1" destOrd="0" presId="urn:microsoft.com/office/officeart/2005/8/layout/chevron2"/>
    <dgm:cxn modelId="{477BD986-D1C4-4481-A9D2-CA05E2524816}" type="presParOf" srcId="{FB8332A7-152F-4686-BF21-02B1E5ECF0E6}" destId="{1CA05B71-5280-4A01-A804-B4021DD8A7AC}" srcOrd="3" destOrd="0" presId="urn:microsoft.com/office/officeart/2005/8/layout/chevron2"/>
    <dgm:cxn modelId="{5A366319-B33C-466D-9AB7-368EBF2D31CC}" type="presParOf" srcId="{FB8332A7-152F-4686-BF21-02B1E5ECF0E6}" destId="{7EC483D1-AE15-440E-8DA0-AC42FFFEC954}" srcOrd="4" destOrd="0" presId="urn:microsoft.com/office/officeart/2005/8/layout/chevron2"/>
    <dgm:cxn modelId="{27C45789-94FE-4E6A-B620-A9CC5B18B087}" type="presParOf" srcId="{7EC483D1-AE15-440E-8DA0-AC42FFFEC954}" destId="{0F6FB303-FA7A-4BBD-BE5B-37559BBEEF7F}" srcOrd="0" destOrd="0" presId="urn:microsoft.com/office/officeart/2005/8/layout/chevron2"/>
    <dgm:cxn modelId="{6F9EC873-03A1-4C57-8A9A-5B1CA89C73FF}" type="presParOf" srcId="{7EC483D1-AE15-440E-8DA0-AC42FFFEC954}" destId="{001BBE37-C9ED-4484-AF9D-D7006AA60C4E}" srcOrd="1" destOrd="0" presId="urn:microsoft.com/office/officeart/2005/8/layout/chevron2"/>
    <dgm:cxn modelId="{FBA26521-C79E-41A6-8F45-EB4780EF8896}" type="presParOf" srcId="{FB8332A7-152F-4686-BF21-02B1E5ECF0E6}" destId="{9C1CBD3E-2AF4-497B-8C65-776113AE23DE}" srcOrd="5" destOrd="0" presId="urn:microsoft.com/office/officeart/2005/8/layout/chevron2"/>
    <dgm:cxn modelId="{B2C911C5-780D-4E57-8869-6388F1AB1942}" type="presParOf" srcId="{FB8332A7-152F-4686-BF21-02B1E5ECF0E6}" destId="{2B1ED657-0DE9-4D91-9322-678043A88AE8}" srcOrd="6" destOrd="0" presId="urn:microsoft.com/office/officeart/2005/8/layout/chevron2"/>
    <dgm:cxn modelId="{2BF4A6ED-DD72-48A1-965F-44D09176CD13}" type="presParOf" srcId="{2B1ED657-0DE9-4D91-9322-678043A88AE8}" destId="{FE3B9C02-72D0-470C-B5D8-6D0FE44ABFEF}" srcOrd="0" destOrd="0" presId="urn:microsoft.com/office/officeart/2005/8/layout/chevron2"/>
    <dgm:cxn modelId="{FE5A8DF6-7BFC-4F61-921D-A0A70AB52468}" type="presParOf" srcId="{2B1ED657-0DE9-4D91-9322-678043A88AE8}" destId="{1D742453-84B9-4A0F-8BEA-615DF1CAEF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EBF1F2-0EC4-4115-90A3-A3EE77EC9919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068B99C7-06FE-44FA-852F-424C06756D8E}">
      <dgm:prSet phldrT="[文字]" custT="1"/>
      <dgm:spPr/>
      <dgm:t>
        <a:bodyPr/>
        <a:lstStyle/>
        <a:p>
          <a:r>
            <a:rPr lang="en-US" altLang="zh-TW" sz="1200" dirty="0" smtClean="0"/>
            <a:t>1.</a:t>
          </a:r>
          <a:r>
            <a:rPr lang="zh-TW" altLang="en-US" sz="1200" dirty="0" smtClean="0"/>
            <a:t>控制現場</a:t>
          </a:r>
          <a:endParaRPr lang="zh-TW" altLang="en-US" sz="1200" dirty="0"/>
        </a:p>
      </dgm:t>
    </dgm:pt>
    <dgm:pt modelId="{115B4DCD-E8CC-49AF-83ED-E00481F76921}" type="parTrans" cxnId="{0F2C9EA2-8A5A-4773-AB3F-755CD341E18C}">
      <dgm:prSet/>
      <dgm:spPr/>
      <dgm:t>
        <a:bodyPr/>
        <a:lstStyle/>
        <a:p>
          <a:endParaRPr lang="zh-TW" altLang="en-US"/>
        </a:p>
      </dgm:t>
    </dgm:pt>
    <dgm:pt modelId="{E01B1E5E-6FF4-47A4-9BC0-FFDFE8C0BA5F}" type="sibTrans" cxnId="{0F2C9EA2-8A5A-4773-AB3F-755CD341E18C}">
      <dgm:prSet/>
      <dgm:spPr/>
      <dgm:t>
        <a:bodyPr/>
        <a:lstStyle/>
        <a:p>
          <a:endParaRPr lang="zh-TW" altLang="en-US"/>
        </a:p>
      </dgm:t>
    </dgm:pt>
    <dgm:pt modelId="{EEAD2661-B90E-4B69-B2B5-D00592DAA0F1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1</a:t>
          </a:r>
          <a:r>
            <a:rPr lang="zh-TW" altLang="en-US" sz="1200" dirty="0" smtClean="0"/>
            <a:t>）警調人員負責</a:t>
          </a:r>
          <a:endParaRPr lang="zh-TW" altLang="en-US" sz="1200" dirty="0"/>
        </a:p>
      </dgm:t>
    </dgm:pt>
    <dgm:pt modelId="{0B93CF68-AA44-416B-AAC7-608426FE31DD}" type="parTrans" cxnId="{FB660288-484A-44D1-8DB2-1EC6883995DD}">
      <dgm:prSet/>
      <dgm:spPr/>
      <dgm:t>
        <a:bodyPr/>
        <a:lstStyle/>
        <a:p>
          <a:endParaRPr lang="zh-TW" altLang="en-US"/>
        </a:p>
      </dgm:t>
    </dgm:pt>
    <dgm:pt modelId="{3BEE5E96-6248-442B-9A27-B9CAE5ED5711}" type="sibTrans" cxnId="{FB660288-484A-44D1-8DB2-1EC6883995DD}">
      <dgm:prSet/>
      <dgm:spPr/>
      <dgm:t>
        <a:bodyPr/>
        <a:lstStyle/>
        <a:p>
          <a:endParaRPr lang="zh-TW" altLang="en-US"/>
        </a:p>
      </dgm:t>
    </dgm:pt>
    <dgm:pt modelId="{EB1D2296-450B-4026-9BD7-42CA889372A1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3</a:t>
          </a:r>
          <a:r>
            <a:rPr lang="zh-TW" altLang="en-US" sz="1200" dirty="0" smtClean="0"/>
            <a:t>）控制現場後所有之人力採分區分層管理，先進行分層篩檢，去除不必要之人力，並作登記；再進行分區管理，管理階層、受雇階層、外勞階層分區專人管控，一一製作名冊</a:t>
          </a:r>
          <a:endParaRPr lang="zh-TW" altLang="en-US" sz="1200" dirty="0"/>
        </a:p>
      </dgm:t>
    </dgm:pt>
    <dgm:pt modelId="{C8AA0AB4-5734-4FC3-9701-232C02E344C0}" type="parTrans" cxnId="{B9BFE7F7-8237-4432-B5A8-C24CBC37CE30}">
      <dgm:prSet/>
      <dgm:spPr/>
      <dgm:t>
        <a:bodyPr/>
        <a:lstStyle/>
        <a:p>
          <a:endParaRPr lang="zh-TW" altLang="en-US"/>
        </a:p>
      </dgm:t>
    </dgm:pt>
    <dgm:pt modelId="{2547C444-2F8D-412E-85C9-752218A8AD31}" type="sibTrans" cxnId="{B9BFE7F7-8237-4432-B5A8-C24CBC37CE30}">
      <dgm:prSet/>
      <dgm:spPr/>
      <dgm:t>
        <a:bodyPr/>
        <a:lstStyle/>
        <a:p>
          <a:endParaRPr lang="zh-TW" altLang="en-US"/>
        </a:p>
      </dgm:t>
    </dgm:pt>
    <dgm:pt modelId="{0AD35A60-BE18-42CE-B514-0F0651C00DA9}">
      <dgm:prSet phldrT="[文字]" custT="1"/>
      <dgm:spPr/>
      <dgm:t>
        <a:bodyPr/>
        <a:lstStyle/>
        <a:p>
          <a:r>
            <a:rPr lang="en-US" altLang="zh-TW" sz="1200" dirty="0" smtClean="0"/>
            <a:t>2.</a:t>
          </a:r>
          <a:r>
            <a:rPr lang="zh-TW" altLang="en-US" sz="1200" dirty="0" smtClean="0"/>
            <a:t>行政區域之部分</a:t>
          </a:r>
          <a:endParaRPr lang="zh-TW" altLang="en-US" sz="1200" dirty="0"/>
        </a:p>
      </dgm:t>
    </dgm:pt>
    <dgm:pt modelId="{4620829C-14DC-4ADD-A5DF-C7311A15AA40}" type="parTrans" cxnId="{783BC881-0BB5-47D9-B213-8317EEB2A54F}">
      <dgm:prSet/>
      <dgm:spPr/>
      <dgm:t>
        <a:bodyPr/>
        <a:lstStyle/>
        <a:p>
          <a:endParaRPr lang="zh-TW" altLang="en-US"/>
        </a:p>
      </dgm:t>
    </dgm:pt>
    <dgm:pt modelId="{E55E8F93-3217-4663-8053-EEBD487D3587}" type="sibTrans" cxnId="{783BC881-0BB5-47D9-B213-8317EEB2A54F}">
      <dgm:prSet/>
      <dgm:spPr/>
      <dgm:t>
        <a:bodyPr/>
        <a:lstStyle/>
        <a:p>
          <a:endParaRPr lang="zh-TW" altLang="en-US"/>
        </a:p>
      </dgm:t>
    </dgm:pt>
    <dgm:pt modelId="{64F4A074-C926-4D13-AC29-0E9137A3B205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1</a:t>
          </a:r>
          <a:r>
            <a:rPr lang="zh-TW" altLang="en-US" sz="1200" dirty="0" smtClean="0"/>
            <a:t>）檢察官、警調人員、勞檢人員</a:t>
          </a:r>
          <a:endParaRPr lang="zh-TW" altLang="en-US" sz="1200" dirty="0"/>
        </a:p>
      </dgm:t>
    </dgm:pt>
    <dgm:pt modelId="{A0F95902-165E-4485-A7B9-F93BD1230C17}" type="parTrans" cxnId="{D3259ACC-64BC-4EF9-941A-8066B53A6CA9}">
      <dgm:prSet/>
      <dgm:spPr/>
      <dgm:t>
        <a:bodyPr/>
        <a:lstStyle/>
        <a:p>
          <a:endParaRPr lang="zh-TW" altLang="en-US"/>
        </a:p>
      </dgm:t>
    </dgm:pt>
    <dgm:pt modelId="{A7810EE4-3CDF-423F-914F-2A046366F06E}" type="sibTrans" cxnId="{D3259ACC-64BC-4EF9-941A-8066B53A6CA9}">
      <dgm:prSet/>
      <dgm:spPr/>
      <dgm:t>
        <a:bodyPr/>
        <a:lstStyle/>
        <a:p>
          <a:endParaRPr lang="zh-TW" altLang="en-US"/>
        </a:p>
      </dgm:t>
    </dgm:pt>
    <dgm:pt modelId="{0D8AD495-66B2-4347-B241-603A48456C3A}">
      <dgm:prSet phldrT="[文字]" custT="1"/>
      <dgm:spPr/>
      <dgm:t>
        <a:bodyPr/>
        <a:lstStyle/>
        <a:p>
          <a:r>
            <a:rPr lang="en-US" altLang="zh-TW" sz="1200" dirty="0" smtClean="0"/>
            <a:t>3.</a:t>
          </a:r>
          <a:r>
            <a:rPr lang="zh-TW" altLang="en-US" sz="1200" dirty="0" smtClean="0"/>
            <a:t>外勞工作場域、住所區域部分</a:t>
          </a:r>
          <a:endParaRPr lang="zh-TW" altLang="en-US" sz="1200" dirty="0"/>
        </a:p>
      </dgm:t>
    </dgm:pt>
    <dgm:pt modelId="{69004487-4E5C-4633-89FD-A4B8944D2830}" type="parTrans" cxnId="{9943B51B-0694-4F38-A7BB-67B3A8B6ABB9}">
      <dgm:prSet/>
      <dgm:spPr/>
      <dgm:t>
        <a:bodyPr/>
        <a:lstStyle/>
        <a:p>
          <a:endParaRPr lang="zh-TW" altLang="en-US"/>
        </a:p>
      </dgm:t>
    </dgm:pt>
    <dgm:pt modelId="{64E0EDB2-212B-424E-9A6B-A8B7525B2FC6}" type="sibTrans" cxnId="{9943B51B-0694-4F38-A7BB-67B3A8B6ABB9}">
      <dgm:prSet/>
      <dgm:spPr/>
      <dgm:t>
        <a:bodyPr/>
        <a:lstStyle/>
        <a:p>
          <a:endParaRPr lang="zh-TW" altLang="en-US"/>
        </a:p>
      </dgm:t>
    </dgm:pt>
    <dgm:pt modelId="{21D01986-4F9D-46B6-8510-2FA3B47EA12D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1</a:t>
          </a:r>
          <a:r>
            <a:rPr lang="zh-TW" altLang="en-US" sz="1200" dirty="0" smtClean="0"/>
            <a:t>）檢察官、警調人員、勞檢人員</a:t>
          </a:r>
          <a:endParaRPr lang="zh-TW" altLang="en-US" sz="1200" dirty="0"/>
        </a:p>
      </dgm:t>
    </dgm:pt>
    <dgm:pt modelId="{7A760F4C-7FAF-47DE-96BE-032DB637A1A2}" type="parTrans" cxnId="{9FC2DFD3-3A4A-4B50-90D8-F38FF71D5CB2}">
      <dgm:prSet/>
      <dgm:spPr/>
      <dgm:t>
        <a:bodyPr/>
        <a:lstStyle/>
        <a:p>
          <a:endParaRPr lang="zh-TW" altLang="en-US"/>
        </a:p>
      </dgm:t>
    </dgm:pt>
    <dgm:pt modelId="{8FAAA736-3F08-455A-8070-48F861760C3F}" type="sibTrans" cxnId="{9FC2DFD3-3A4A-4B50-90D8-F38FF71D5CB2}">
      <dgm:prSet/>
      <dgm:spPr/>
      <dgm:t>
        <a:bodyPr/>
        <a:lstStyle/>
        <a:p>
          <a:endParaRPr lang="zh-TW" altLang="en-US"/>
        </a:p>
      </dgm:t>
    </dgm:pt>
    <dgm:pt modelId="{1A464711-D771-49C8-9FC1-8B38612B5119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3</a:t>
          </a:r>
          <a:r>
            <a:rPr lang="zh-TW" altLang="en-US" sz="1200" dirty="0" smtClean="0"/>
            <a:t>）履勘筆錄記載明確（包括註明履勘區域、區域用途、區域內擺設、所供應之人力內容），並請警調人員將照片註明履勘區域後再檢附，</a:t>
          </a:r>
          <a:r>
            <a:rPr lang="zh-TW" altLang="en-US" sz="1200" dirty="0" smtClean="0">
              <a:solidFill>
                <a:srgbClr val="FF0000"/>
              </a:solidFill>
            </a:rPr>
            <a:t>並製作一份精要版供強制處分使用</a:t>
          </a:r>
          <a:endParaRPr lang="zh-TW" altLang="en-US" sz="1200" dirty="0">
            <a:solidFill>
              <a:srgbClr val="FF0000"/>
            </a:solidFill>
          </a:endParaRPr>
        </a:p>
      </dgm:t>
    </dgm:pt>
    <dgm:pt modelId="{AF1B2544-00A9-47DA-82B7-E143F546E657}" type="parTrans" cxnId="{2E0382EA-C1ED-4201-90E7-1E9108B73E04}">
      <dgm:prSet/>
      <dgm:spPr/>
      <dgm:t>
        <a:bodyPr/>
        <a:lstStyle/>
        <a:p>
          <a:endParaRPr lang="zh-TW" altLang="en-US"/>
        </a:p>
      </dgm:t>
    </dgm:pt>
    <dgm:pt modelId="{BFB3DE14-CC8C-47A8-B017-D5CE00E1CB15}" type="sibTrans" cxnId="{2E0382EA-C1ED-4201-90E7-1E9108B73E04}">
      <dgm:prSet/>
      <dgm:spPr/>
      <dgm:t>
        <a:bodyPr/>
        <a:lstStyle/>
        <a:p>
          <a:endParaRPr lang="zh-TW" altLang="en-US"/>
        </a:p>
      </dgm:t>
    </dgm:pt>
    <dgm:pt modelId="{BDD70F27-A0F7-462D-B866-426BB1DFAB49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2</a:t>
          </a:r>
          <a:r>
            <a:rPr lang="zh-TW" altLang="en-US" sz="1200" dirty="0" smtClean="0"/>
            <a:t>）先掌控各個出入口、警衛室，以優勢警力控制現場（絕對要避免人力竄流，浪費時間精力，且造成串供、抓不到人之窘境）</a:t>
          </a:r>
          <a:endParaRPr lang="zh-TW" altLang="en-US" sz="1200" dirty="0"/>
        </a:p>
      </dgm:t>
    </dgm:pt>
    <dgm:pt modelId="{56B8C0C8-60EB-4AD1-910C-FCE379E0A408}" type="parTrans" cxnId="{ED680971-0443-4AFB-A030-8E92C8381EE2}">
      <dgm:prSet/>
      <dgm:spPr/>
      <dgm:t>
        <a:bodyPr/>
        <a:lstStyle/>
        <a:p>
          <a:endParaRPr lang="zh-TW" altLang="en-US"/>
        </a:p>
      </dgm:t>
    </dgm:pt>
    <dgm:pt modelId="{60873AF5-DD5E-44F9-A2DA-E384748CA6E9}" type="sibTrans" cxnId="{ED680971-0443-4AFB-A030-8E92C8381EE2}">
      <dgm:prSet/>
      <dgm:spPr/>
      <dgm:t>
        <a:bodyPr/>
        <a:lstStyle/>
        <a:p>
          <a:endParaRPr lang="zh-TW" altLang="en-US"/>
        </a:p>
      </dgm:t>
    </dgm:pt>
    <dgm:pt modelId="{A5E2DBF2-30B2-42E9-883D-A8F3DA4ED5B7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2</a:t>
          </a:r>
          <a:r>
            <a:rPr lang="zh-TW" altLang="en-US" sz="1200" dirty="0" smtClean="0"/>
            <a:t>）確認現場負責人、外勞管理人、會計</a:t>
          </a:r>
          <a:r>
            <a:rPr lang="en-US" altLang="zh-TW" sz="1200" dirty="0" smtClean="0"/>
            <a:t>/</a:t>
          </a:r>
          <a:r>
            <a:rPr lang="zh-TW" altLang="en-US" sz="1200" dirty="0" smtClean="0"/>
            <a:t>發薪人員</a:t>
          </a:r>
          <a:endParaRPr lang="zh-TW" altLang="en-US" sz="1200" dirty="0"/>
        </a:p>
      </dgm:t>
    </dgm:pt>
    <dgm:pt modelId="{A0367678-2909-4301-9B61-96B645F8749D}" type="parTrans" cxnId="{3899271F-5765-48B3-86C1-7A4A9443A788}">
      <dgm:prSet/>
      <dgm:spPr/>
      <dgm:t>
        <a:bodyPr/>
        <a:lstStyle/>
        <a:p>
          <a:endParaRPr lang="zh-TW" altLang="en-US"/>
        </a:p>
      </dgm:t>
    </dgm:pt>
    <dgm:pt modelId="{A307A8FD-ED38-4169-93E6-4207F435D580}" type="sibTrans" cxnId="{3899271F-5765-48B3-86C1-7A4A9443A788}">
      <dgm:prSet/>
      <dgm:spPr/>
      <dgm:t>
        <a:bodyPr/>
        <a:lstStyle/>
        <a:p>
          <a:endParaRPr lang="zh-TW" altLang="en-US"/>
        </a:p>
      </dgm:t>
    </dgm:pt>
    <dgm:pt modelId="{8C4A5128-6A8A-4CB3-AD8C-33B4CB206907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3</a:t>
          </a:r>
          <a:r>
            <a:rPr lang="zh-TW" altLang="en-US" sz="1200" dirty="0" smtClean="0"/>
            <a:t>）搜扣公司分層負責表、發薪表、內帳、打卡、內部簽呈、勞動人口之發薪與管理、宿舍公告、宿舍管理資料、稅務資料</a:t>
          </a:r>
          <a:endParaRPr lang="zh-TW" altLang="en-US" sz="1200" dirty="0"/>
        </a:p>
      </dgm:t>
    </dgm:pt>
    <dgm:pt modelId="{C8BC2BF4-21F6-4B6B-82AE-6E71F510B74E}" type="parTrans" cxnId="{232129B5-E83C-4D76-B72D-C7B546AB9B20}">
      <dgm:prSet/>
      <dgm:spPr/>
      <dgm:t>
        <a:bodyPr/>
        <a:lstStyle/>
        <a:p>
          <a:endParaRPr lang="zh-TW" altLang="en-US"/>
        </a:p>
      </dgm:t>
    </dgm:pt>
    <dgm:pt modelId="{2AC22BDB-6ED1-4397-A4B3-4AAABD05617E}" type="sibTrans" cxnId="{232129B5-E83C-4D76-B72D-C7B546AB9B20}">
      <dgm:prSet/>
      <dgm:spPr/>
      <dgm:t>
        <a:bodyPr/>
        <a:lstStyle/>
        <a:p>
          <a:endParaRPr lang="zh-TW" altLang="en-US"/>
        </a:p>
      </dgm:t>
    </dgm:pt>
    <dgm:pt modelId="{F74C141A-E96C-4BF6-8BED-5A03CC3C9BCF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2</a:t>
          </a:r>
          <a:r>
            <a:rPr lang="zh-TW" altLang="en-US" sz="1200" dirty="0" smtClean="0"/>
            <a:t>）全程拍照錄影蒐證（俾利未來在法庭重現，司法程序冗長，有還原原貌之必要）</a:t>
          </a:r>
          <a:endParaRPr lang="zh-TW" altLang="en-US" sz="1200" dirty="0"/>
        </a:p>
      </dgm:t>
    </dgm:pt>
    <dgm:pt modelId="{35CEE422-9083-4668-8699-AB9CC8581843}" type="parTrans" cxnId="{F96CC2F4-E3EA-4A46-9EF1-F25E501E9534}">
      <dgm:prSet/>
      <dgm:spPr/>
      <dgm:t>
        <a:bodyPr/>
        <a:lstStyle/>
        <a:p>
          <a:endParaRPr lang="zh-TW" altLang="en-US"/>
        </a:p>
      </dgm:t>
    </dgm:pt>
    <dgm:pt modelId="{2F6BF8CD-F8CD-4769-8AB8-65C5EA46CA4B}" type="sibTrans" cxnId="{F96CC2F4-E3EA-4A46-9EF1-F25E501E9534}">
      <dgm:prSet/>
      <dgm:spPr/>
      <dgm:t>
        <a:bodyPr/>
        <a:lstStyle/>
        <a:p>
          <a:endParaRPr lang="zh-TW" altLang="en-US"/>
        </a:p>
      </dgm:t>
    </dgm:pt>
    <dgm:pt modelId="{94564EE2-127F-4F9B-88FB-21B14D59613D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4</a:t>
          </a:r>
          <a:r>
            <a:rPr lang="zh-TW" altLang="en-US" sz="1200" dirty="0" smtClean="0"/>
            <a:t>）搜扣時，注意宿舍區域之現場公告欄（扣稅情形、無故扣薪懲罰情形）、外勞薪資單、仲介聯絡資料</a:t>
          </a:r>
          <a:endParaRPr lang="zh-TW" altLang="en-US" sz="1200" dirty="0"/>
        </a:p>
      </dgm:t>
    </dgm:pt>
    <dgm:pt modelId="{03EA8783-38EA-4BD6-AA86-9AA3D0CAF298}" type="parTrans" cxnId="{7DA728FD-30DF-4F55-B1EB-4791DCF1397F}">
      <dgm:prSet/>
      <dgm:spPr/>
      <dgm:t>
        <a:bodyPr/>
        <a:lstStyle/>
        <a:p>
          <a:endParaRPr lang="zh-TW" altLang="en-US"/>
        </a:p>
      </dgm:t>
    </dgm:pt>
    <dgm:pt modelId="{2CCA7314-3A66-4379-84F3-1C7CB55FCD6C}" type="sibTrans" cxnId="{7DA728FD-30DF-4F55-B1EB-4791DCF1397F}">
      <dgm:prSet/>
      <dgm:spPr/>
      <dgm:t>
        <a:bodyPr/>
        <a:lstStyle/>
        <a:p>
          <a:endParaRPr lang="zh-TW" altLang="en-US"/>
        </a:p>
      </dgm:t>
    </dgm:pt>
    <dgm:pt modelId="{444A284A-D6D0-494B-9E7A-379C5BC4E466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5</a:t>
          </a:r>
          <a:r>
            <a:rPr lang="zh-TW" altLang="en-US" sz="1200" dirty="0" smtClean="0"/>
            <a:t>）外勞之隨身行李及物品請其一併取走，再進行安置</a:t>
          </a:r>
          <a:endParaRPr lang="zh-TW" altLang="en-US" sz="1200" dirty="0"/>
        </a:p>
      </dgm:t>
    </dgm:pt>
    <dgm:pt modelId="{08BF39F8-825A-4734-9B73-46387D13879B}" type="parTrans" cxnId="{C7D32EB2-4C8E-4BD5-B0C7-B099941104B5}">
      <dgm:prSet/>
      <dgm:spPr/>
      <dgm:t>
        <a:bodyPr/>
        <a:lstStyle/>
        <a:p>
          <a:endParaRPr lang="zh-TW" altLang="en-US"/>
        </a:p>
      </dgm:t>
    </dgm:pt>
    <dgm:pt modelId="{4525969E-D823-4E6A-AB95-5298D28A93BB}" type="sibTrans" cxnId="{C7D32EB2-4C8E-4BD5-B0C7-B099941104B5}">
      <dgm:prSet/>
      <dgm:spPr/>
      <dgm:t>
        <a:bodyPr/>
        <a:lstStyle/>
        <a:p>
          <a:endParaRPr lang="zh-TW" altLang="en-US"/>
        </a:p>
      </dgm:t>
    </dgm:pt>
    <dgm:pt modelId="{F95F501F-D83E-44EC-AA19-EFA300613C70}">
      <dgm:prSet phldrT="[文字]" custT="1"/>
      <dgm:spPr/>
      <dgm:t>
        <a:bodyPr/>
        <a:lstStyle/>
        <a:p>
          <a:r>
            <a:rPr lang="zh-TW" altLang="en-US" sz="1200" dirty="0" smtClean="0"/>
            <a:t>（</a:t>
          </a:r>
          <a:r>
            <a:rPr lang="en-US" altLang="zh-TW" sz="1200" dirty="0" smtClean="0"/>
            <a:t>4</a:t>
          </a:r>
          <a:r>
            <a:rPr lang="zh-TW" altLang="en-US" sz="1200" dirty="0" smtClean="0"/>
            <a:t>）檢察官到場，避免警調人員遭政治力干預</a:t>
          </a:r>
          <a:endParaRPr lang="zh-TW" altLang="en-US" sz="1200" dirty="0"/>
        </a:p>
      </dgm:t>
    </dgm:pt>
    <dgm:pt modelId="{B812AB68-7863-4049-B888-AD4352DD7934}" type="parTrans" cxnId="{71415624-F068-44DF-B87B-4A2E8D4087C5}">
      <dgm:prSet/>
      <dgm:spPr/>
      <dgm:t>
        <a:bodyPr/>
        <a:lstStyle/>
        <a:p>
          <a:endParaRPr lang="zh-TW" altLang="en-US"/>
        </a:p>
      </dgm:t>
    </dgm:pt>
    <dgm:pt modelId="{18A2F5F1-A00F-43E2-8CBC-FD2D11EEB08E}" type="sibTrans" cxnId="{71415624-F068-44DF-B87B-4A2E8D4087C5}">
      <dgm:prSet/>
      <dgm:spPr/>
      <dgm:t>
        <a:bodyPr/>
        <a:lstStyle/>
        <a:p>
          <a:endParaRPr lang="zh-TW" altLang="en-US"/>
        </a:p>
      </dgm:t>
    </dgm:pt>
    <dgm:pt modelId="{3993EC0B-155A-4D00-9C21-CD5E74DC9917}" type="pres">
      <dgm:prSet presAssocID="{5DEBF1F2-0EC4-4115-90A3-A3EE77EC99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28F105-30F4-4F27-98B4-D15600089CAC}" type="pres">
      <dgm:prSet presAssocID="{068B99C7-06FE-44FA-852F-424C06756D8E}" presName="composite" presStyleCnt="0"/>
      <dgm:spPr/>
    </dgm:pt>
    <dgm:pt modelId="{83F683F7-0827-46C4-AF84-793F2D116191}" type="pres">
      <dgm:prSet presAssocID="{068B99C7-06FE-44FA-852F-424C06756D8E}" presName="parentText" presStyleLbl="alignNode1" presStyleIdx="0" presStyleCnt="3" custScaleX="148946" custScaleY="22753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A8039B-ACE1-45F8-BCA4-D17D7E6859F3}" type="pres">
      <dgm:prSet presAssocID="{068B99C7-06FE-44FA-852F-424C06756D8E}" presName="descendantText" presStyleLbl="alignAcc1" presStyleIdx="0" presStyleCnt="3" custScaleX="88034" custScaleY="327326" custLinFactNeighborX="836" custLinFactNeighborY="-121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8A8FA3-2E10-489E-B7BC-E9A121813A2E}" type="pres">
      <dgm:prSet presAssocID="{E01B1E5E-6FF4-47A4-9BC0-FFDFE8C0BA5F}" presName="sp" presStyleCnt="0"/>
      <dgm:spPr/>
    </dgm:pt>
    <dgm:pt modelId="{C9BDC92F-2DD2-4555-A735-C1C23D91E828}" type="pres">
      <dgm:prSet presAssocID="{0AD35A60-BE18-42CE-B514-0F0651C00DA9}" presName="composite" presStyleCnt="0"/>
      <dgm:spPr/>
    </dgm:pt>
    <dgm:pt modelId="{D8016AA7-04C3-4A61-AE90-950EFA55A8EF}" type="pres">
      <dgm:prSet presAssocID="{0AD35A60-BE18-42CE-B514-0F0651C00DA9}" presName="parentText" presStyleLbl="alignNode1" presStyleIdx="1" presStyleCnt="3" custScaleX="145870" custLinFactNeighborX="6871" custLinFactNeighborY="-1238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95AB1E-D27C-4861-B706-8FF70BD3761B}" type="pres">
      <dgm:prSet presAssocID="{0AD35A60-BE18-42CE-B514-0F0651C00DA9}" presName="descendantText" presStyleLbl="alignAcc1" presStyleIdx="1" presStyleCnt="3" custScaleX="87001" custScaleY="143953" custLinFactNeighborX="1846" custLinFactNeighborY="-80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2E999-CE82-4D49-A07F-C4081531FC6B}" type="pres">
      <dgm:prSet presAssocID="{E55E8F93-3217-4663-8053-EEBD487D3587}" presName="sp" presStyleCnt="0"/>
      <dgm:spPr/>
    </dgm:pt>
    <dgm:pt modelId="{90F174F6-8F4C-4E0B-AA17-9ABCAEDECB31}" type="pres">
      <dgm:prSet presAssocID="{0D8AD495-66B2-4347-B241-603A48456C3A}" presName="composite" presStyleCnt="0"/>
      <dgm:spPr/>
    </dgm:pt>
    <dgm:pt modelId="{CD098318-206D-4BCC-A2CB-03220CBE520E}" type="pres">
      <dgm:prSet presAssocID="{0D8AD495-66B2-4347-B241-603A48456C3A}" presName="parentText" presStyleLbl="alignNode1" presStyleIdx="2" presStyleCnt="3" custScaleX="143174" custScaleY="158432" custLinFactNeighborX="-1390" custLinFactNeighborY="161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650DCE-6E81-4869-A747-518D332FC222}" type="pres">
      <dgm:prSet presAssocID="{0D8AD495-66B2-4347-B241-603A48456C3A}" presName="descendantText" presStyleLbl="alignAcc1" presStyleIdx="2" presStyleCnt="3" custScaleX="89382" custScaleY="259774" custLinFactNeighborX="630" custLinFactNeighborY="6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680971-0443-4AFB-A030-8E92C8381EE2}" srcId="{068B99C7-06FE-44FA-852F-424C06756D8E}" destId="{BDD70F27-A0F7-462D-B866-426BB1DFAB49}" srcOrd="1" destOrd="0" parTransId="{56B8C0C8-60EB-4AD1-910C-FCE379E0A408}" sibTransId="{60873AF5-DD5E-44F9-A2DA-E384748CA6E9}"/>
    <dgm:cxn modelId="{D75F4CEF-88C9-4B7F-8B9F-ACD9D1EADF9F}" type="presOf" srcId="{8C4A5128-6A8A-4CB3-AD8C-33B4CB206907}" destId="{2795AB1E-D27C-4861-B706-8FF70BD3761B}" srcOrd="0" destOrd="2" presId="urn:microsoft.com/office/officeart/2005/8/layout/chevron2"/>
    <dgm:cxn modelId="{D3259ACC-64BC-4EF9-941A-8066B53A6CA9}" srcId="{0AD35A60-BE18-42CE-B514-0F0651C00DA9}" destId="{64F4A074-C926-4D13-AC29-0E9137A3B205}" srcOrd="0" destOrd="0" parTransId="{A0F95902-165E-4485-A7B9-F93BD1230C17}" sibTransId="{A7810EE4-3CDF-423F-914F-2A046366F06E}"/>
    <dgm:cxn modelId="{ECC82021-D5BA-44AD-9277-5043C22820DE}" type="presOf" srcId="{F74C141A-E96C-4BF6-8BED-5A03CC3C9BCF}" destId="{61650DCE-6E81-4869-A747-518D332FC222}" srcOrd="0" destOrd="1" presId="urn:microsoft.com/office/officeart/2005/8/layout/chevron2"/>
    <dgm:cxn modelId="{0F2C9EA2-8A5A-4773-AB3F-755CD341E18C}" srcId="{5DEBF1F2-0EC4-4115-90A3-A3EE77EC9919}" destId="{068B99C7-06FE-44FA-852F-424C06756D8E}" srcOrd="0" destOrd="0" parTransId="{115B4DCD-E8CC-49AF-83ED-E00481F76921}" sibTransId="{E01B1E5E-6FF4-47A4-9BC0-FFDFE8C0BA5F}"/>
    <dgm:cxn modelId="{9FC2DFD3-3A4A-4B50-90D8-F38FF71D5CB2}" srcId="{0D8AD495-66B2-4347-B241-603A48456C3A}" destId="{21D01986-4F9D-46B6-8510-2FA3B47EA12D}" srcOrd="0" destOrd="0" parTransId="{7A760F4C-7FAF-47DE-96BE-032DB637A1A2}" sibTransId="{8FAAA736-3F08-455A-8070-48F861760C3F}"/>
    <dgm:cxn modelId="{3899271F-5765-48B3-86C1-7A4A9443A788}" srcId="{0AD35A60-BE18-42CE-B514-0F0651C00DA9}" destId="{A5E2DBF2-30B2-42E9-883D-A8F3DA4ED5B7}" srcOrd="1" destOrd="0" parTransId="{A0367678-2909-4301-9B61-96B645F8749D}" sibTransId="{A307A8FD-ED38-4169-93E6-4207F435D580}"/>
    <dgm:cxn modelId="{0DA9E801-59C9-4F11-A6CD-60EA129E1A48}" type="presOf" srcId="{EB1D2296-450B-4026-9BD7-42CA889372A1}" destId="{C0A8039B-ACE1-45F8-BCA4-D17D7E6859F3}" srcOrd="0" destOrd="2" presId="urn:microsoft.com/office/officeart/2005/8/layout/chevron2"/>
    <dgm:cxn modelId="{15D28B94-EAC0-42E9-BCAD-A441BE70C46F}" type="presOf" srcId="{5DEBF1F2-0EC4-4115-90A3-A3EE77EC9919}" destId="{3993EC0B-155A-4D00-9C21-CD5E74DC9917}" srcOrd="0" destOrd="0" presId="urn:microsoft.com/office/officeart/2005/8/layout/chevron2"/>
    <dgm:cxn modelId="{6220DEB2-0F2D-4485-A2FC-A58CADB80738}" type="presOf" srcId="{F95F501F-D83E-44EC-AA19-EFA300613C70}" destId="{C0A8039B-ACE1-45F8-BCA4-D17D7E6859F3}" srcOrd="0" destOrd="3" presId="urn:microsoft.com/office/officeart/2005/8/layout/chevron2"/>
    <dgm:cxn modelId="{232129B5-E83C-4D76-B72D-C7B546AB9B20}" srcId="{0AD35A60-BE18-42CE-B514-0F0651C00DA9}" destId="{8C4A5128-6A8A-4CB3-AD8C-33B4CB206907}" srcOrd="2" destOrd="0" parTransId="{C8BC2BF4-21F6-4B6B-82AE-6E71F510B74E}" sibTransId="{2AC22BDB-6ED1-4397-A4B3-4AAABD05617E}"/>
    <dgm:cxn modelId="{1F093104-9F3E-4A52-851F-9C96A64318CF}" type="presOf" srcId="{EEAD2661-B90E-4B69-B2B5-D00592DAA0F1}" destId="{C0A8039B-ACE1-45F8-BCA4-D17D7E6859F3}" srcOrd="0" destOrd="0" presId="urn:microsoft.com/office/officeart/2005/8/layout/chevron2"/>
    <dgm:cxn modelId="{783BC881-0BB5-47D9-B213-8317EEB2A54F}" srcId="{5DEBF1F2-0EC4-4115-90A3-A3EE77EC9919}" destId="{0AD35A60-BE18-42CE-B514-0F0651C00DA9}" srcOrd="1" destOrd="0" parTransId="{4620829C-14DC-4ADD-A5DF-C7311A15AA40}" sibTransId="{E55E8F93-3217-4663-8053-EEBD487D3587}"/>
    <dgm:cxn modelId="{FB660288-484A-44D1-8DB2-1EC6883995DD}" srcId="{068B99C7-06FE-44FA-852F-424C06756D8E}" destId="{EEAD2661-B90E-4B69-B2B5-D00592DAA0F1}" srcOrd="0" destOrd="0" parTransId="{0B93CF68-AA44-416B-AAC7-608426FE31DD}" sibTransId="{3BEE5E96-6248-442B-9A27-B9CAE5ED5711}"/>
    <dgm:cxn modelId="{5066C641-3C71-4032-B470-A53D08E5A1CD}" type="presOf" srcId="{BDD70F27-A0F7-462D-B866-426BB1DFAB49}" destId="{C0A8039B-ACE1-45F8-BCA4-D17D7E6859F3}" srcOrd="0" destOrd="1" presId="urn:microsoft.com/office/officeart/2005/8/layout/chevron2"/>
    <dgm:cxn modelId="{E3463E6F-E1AA-45E0-B795-2198579A0FF5}" type="presOf" srcId="{A5E2DBF2-30B2-42E9-883D-A8F3DA4ED5B7}" destId="{2795AB1E-D27C-4861-B706-8FF70BD3761B}" srcOrd="0" destOrd="1" presId="urn:microsoft.com/office/officeart/2005/8/layout/chevron2"/>
    <dgm:cxn modelId="{3B255A13-ADA1-496B-9426-042A94B0245F}" type="presOf" srcId="{068B99C7-06FE-44FA-852F-424C06756D8E}" destId="{83F683F7-0827-46C4-AF84-793F2D116191}" srcOrd="0" destOrd="0" presId="urn:microsoft.com/office/officeart/2005/8/layout/chevron2"/>
    <dgm:cxn modelId="{B9BFE7F7-8237-4432-B5A8-C24CBC37CE30}" srcId="{068B99C7-06FE-44FA-852F-424C06756D8E}" destId="{EB1D2296-450B-4026-9BD7-42CA889372A1}" srcOrd="2" destOrd="0" parTransId="{C8AA0AB4-5734-4FC3-9701-232C02E344C0}" sibTransId="{2547C444-2F8D-412E-85C9-752218A8AD31}"/>
    <dgm:cxn modelId="{0E97A2BE-F0A0-4B4D-842F-9A52E39C8CDC}" type="presOf" srcId="{444A284A-D6D0-494B-9E7A-379C5BC4E466}" destId="{61650DCE-6E81-4869-A747-518D332FC222}" srcOrd="0" destOrd="4" presId="urn:microsoft.com/office/officeart/2005/8/layout/chevron2"/>
    <dgm:cxn modelId="{71415624-F068-44DF-B87B-4A2E8D4087C5}" srcId="{068B99C7-06FE-44FA-852F-424C06756D8E}" destId="{F95F501F-D83E-44EC-AA19-EFA300613C70}" srcOrd="3" destOrd="0" parTransId="{B812AB68-7863-4049-B888-AD4352DD7934}" sibTransId="{18A2F5F1-A00F-43E2-8CBC-FD2D11EEB08E}"/>
    <dgm:cxn modelId="{A91F5F81-2181-4AFD-BE49-17EBEF5F040A}" type="presOf" srcId="{1A464711-D771-49C8-9FC1-8B38612B5119}" destId="{61650DCE-6E81-4869-A747-518D332FC222}" srcOrd="0" destOrd="2" presId="urn:microsoft.com/office/officeart/2005/8/layout/chevron2"/>
    <dgm:cxn modelId="{2E0382EA-C1ED-4201-90E7-1E9108B73E04}" srcId="{0D8AD495-66B2-4347-B241-603A48456C3A}" destId="{1A464711-D771-49C8-9FC1-8B38612B5119}" srcOrd="2" destOrd="0" parTransId="{AF1B2544-00A9-47DA-82B7-E143F546E657}" sibTransId="{BFB3DE14-CC8C-47A8-B017-D5CE00E1CB15}"/>
    <dgm:cxn modelId="{F1C9EB91-6B55-4971-847D-05ADCC21DACF}" type="presOf" srcId="{0AD35A60-BE18-42CE-B514-0F0651C00DA9}" destId="{D8016AA7-04C3-4A61-AE90-950EFA55A8EF}" srcOrd="0" destOrd="0" presId="urn:microsoft.com/office/officeart/2005/8/layout/chevron2"/>
    <dgm:cxn modelId="{76BE2544-E487-4CA7-BE81-A25B006C86EB}" type="presOf" srcId="{64F4A074-C926-4D13-AC29-0E9137A3B205}" destId="{2795AB1E-D27C-4861-B706-8FF70BD3761B}" srcOrd="0" destOrd="0" presId="urn:microsoft.com/office/officeart/2005/8/layout/chevron2"/>
    <dgm:cxn modelId="{9943B51B-0694-4F38-A7BB-67B3A8B6ABB9}" srcId="{5DEBF1F2-0EC4-4115-90A3-A3EE77EC9919}" destId="{0D8AD495-66B2-4347-B241-603A48456C3A}" srcOrd="2" destOrd="0" parTransId="{69004487-4E5C-4633-89FD-A4B8944D2830}" sibTransId="{64E0EDB2-212B-424E-9A6B-A8B7525B2FC6}"/>
    <dgm:cxn modelId="{AD5D0EDC-0657-4132-B622-B1EE6C4B2CEB}" type="presOf" srcId="{94564EE2-127F-4F9B-88FB-21B14D59613D}" destId="{61650DCE-6E81-4869-A747-518D332FC222}" srcOrd="0" destOrd="3" presId="urn:microsoft.com/office/officeart/2005/8/layout/chevron2"/>
    <dgm:cxn modelId="{C7D32EB2-4C8E-4BD5-B0C7-B099941104B5}" srcId="{0D8AD495-66B2-4347-B241-603A48456C3A}" destId="{444A284A-D6D0-494B-9E7A-379C5BC4E466}" srcOrd="4" destOrd="0" parTransId="{08BF39F8-825A-4734-9B73-46387D13879B}" sibTransId="{4525969E-D823-4E6A-AB95-5298D28A93BB}"/>
    <dgm:cxn modelId="{A9F63AE9-E279-4ED2-82C4-FBD6594C29F7}" type="presOf" srcId="{21D01986-4F9D-46B6-8510-2FA3B47EA12D}" destId="{61650DCE-6E81-4869-A747-518D332FC222}" srcOrd="0" destOrd="0" presId="urn:microsoft.com/office/officeart/2005/8/layout/chevron2"/>
    <dgm:cxn modelId="{F96CC2F4-E3EA-4A46-9EF1-F25E501E9534}" srcId="{0D8AD495-66B2-4347-B241-603A48456C3A}" destId="{F74C141A-E96C-4BF6-8BED-5A03CC3C9BCF}" srcOrd="1" destOrd="0" parTransId="{35CEE422-9083-4668-8699-AB9CC8581843}" sibTransId="{2F6BF8CD-F8CD-4769-8AB8-65C5EA46CA4B}"/>
    <dgm:cxn modelId="{9AEE15F0-3645-470B-8DC0-7484ADEDF552}" type="presOf" srcId="{0D8AD495-66B2-4347-B241-603A48456C3A}" destId="{CD098318-206D-4BCC-A2CB-03220CBE520E}" srcOrd="0" destOrd="0" presId="urn:microsoft.com/office/officeart/2005/8/layout/chevron2"/>
    <dgm:cxn modelId="{7DA728FD-30DF-4F55-B1EB-4791DCF1397F}" srcId="{0D8AD495-66B2-4347-B241-603A48456C3A}" destId="{94564EE2-127F-4F9B-88FB-21B14D59613D}" srcOrd="3" destOrd="0" parTransId="{03EA8783-38EA-4BD6-AA86-9AA3D0CAF298}" sibTransId="{2CCA7314-3A66-4379-84F3-1C7CB55FCD6C}"/>
    <dgm:cxn modelId="{9E03834C-F0DA-4BC7-9D32-40987CE66623}" type="presParOf" srcId="{3993EC0B-155A-4D00-9C21-CD5E74DC9917}" destId="{8828F105-30F4-4F27-98B4-D15600089CAC}" srcOrd="0" destOrd="0" presId="urn:microsoft.com/office/officeart/2005/8/layout/chevron2"/>
    <dgm:cxn modelId="{5A46679E-72A9-4F25-9EBA-213CC390C3FD}" type="presParOf" srcId="{8828F105-30F4-4F27-98B4-D15600089CAC}" destId="{83F683F7-0827-46C4-AF84-793F2D116191}" srcOrd="0" destOrd="0" presId="urn:microsoft.com/office/officeart/2005/8/layout/chevron2"/>
    <dgm:cxn modelId="{9F0AAD91-417F-4AF8-972C-ACBE8C52643D}" type="presParOf" srcId="{8828F105-30F4-4F27-98B4-D15600089CAC}" destId="{C0A8039B-ACE1-45F8-BCA4-D17D7E6859F3}" srcOrd="1" destOrd="0" presId="urn:microsoft.com/office/officeart/2005/8/layout/chevron2"/>
    <dgm:cxn modelId="{06ED1295-26FD-48F3-BE20-5A64B2E000BD}" type="presParOf" srcId="{3993EC0B-155A-4D00-9C21-CD5E74DC9917}" destId="{9A8A8FA3-2E10-489E-B7BC-E9A121813A2E}" srcOrd="1" destOrd="0" presId="urn:microsoft.com/office/officeart/2005/8/layout/chevron2"/>
    <dgm:cxn modelId="{40849CC3-07BE-46BB-BC3A-22F9058704F5}" type="presParOf" srcId="{3993EC0B-155A-4D00-9C21-CD5E74DC9917}" destId="{C9BDC92F-2DD2-4555-A735-C1C23D91E828}" srcOrd="2" destOrd="0" presId="urn:microsoft.com/office/officeart/2005/8/layout/chevron2"/>
    <dgm:cxn modelId="{32009794-63E5-41D4-B2C0-A31C9B537DAE}" type="presParOf" srcId="{C9BDC92F-2DD2-4555-A735-C1C23D91E828}" destId="{D8016AA7-04C3-4A61-AE90-950EFA55A8EF}" srcOrd="0" destOrd="0" presId="urn:microsoft.com/office/officeart/2005/8/layout/chevron2"/>
    <dgm:cxn modelId="{D3EC4F04-DF71-43A6-B97A-A344B03AFC53}" type="presParOf" srcId="{C9BDC92F-2DD2-4555-A735-C1C23D91E828}" destId="{2795AB1E-D27C-4861-B706-8FF70BD3761B}" srcOrd="1" destOrd="0" presId="urn:microsoft.com/office/officeart/2005/8/layout/chevron2"/>
    <dgm:cxn modelId="{8CB36324-11C0-40F6-AAC8-50D8BA0113D0}" type="presParOf" srcId="{3993EC0B-155A-4D00-9C21-CD5E74DC9917}" destId="{FEB2E999-CE82-4D49-A07F-C4081531FC6B}" srcOrd="3" destOrd="0" presId="urn:microsoft.com/office/officeart/2005/8/layout/chevron2"/>
    <dgm:cxn modelId="{9B32F52D-55BB-48DF-A52C-F9BF036FAA36}" type="presParOf" srcId="{3993EC0B-155A-4D00-9C21-CD5E74DC9917}" destId="{90F174F6-8F4C-4E0B-AA17-9ABCAEDECB31}" srcOrd="4" destOrd="0" presId="urn:microsoft.com/office/officeart/2005/8/layout/chevron2"/>
    <dgm:cxn modelId="{6E2050F7-5CFE-4E00-8A29-A5D9A6533079}" type="presParOf" srcId="{90F174F6-8F4C-4E0B-AA17-9ABCAEDECB31}" destId="{CD098318-206D-4BCC-A2CB-03220CBE520E}" srcOrd="0" destOrd="0" presId="urn:microsoft.com/office/officeart/2005/8/layout/chevron2"/>
    <dgm:cxn modelId="{E412C580-A5F3-4430-B5CA-2174F14DFDDB}" type="presParOf" srcId="{90F174F6-8F4C-4E0B-AA17-9ABCAEDECB31}" destId="{61650DCE-6E81-4869-A747-518D332FC2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AEBA58-AD96-4972-8EED-E8A251999DBB}" type="doc">
      <dgm:prSet loTypeId="urn:microsoft.com/office/officeart/2005/8/layout/chevron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0757C64-B836-4FBF-B100-AD881C013A8E}">
      <dgm:prSet phldrT="[文字]"/>
      <dgm:spPr/>
      <dgm:t>
        <a:bodyPr/>
        <a:lstStyle/>
        <a:p>
          <a:r>
            <a:rPr lang="en-US" altLang="zh-TW" dirty="0" smtClean="0"/>
            <a:t>1.</a:t>
          </a:r>
          <a:r>
            <a:rPr lang="zh-TW" altLang="en-US" dirty="0" smtClean="0"/>
            <a:t>初訊部分</a:t>
          </a:r>
          <a:endParaRPr lang="zh-TW" altLang="en-US" dirty="0"/>
        </a:p>
      </dgm:t>
    </dgm:pt>
    <dgm:pt modelId="{8E98DDC9-468B-489A-A3A2-B3268B086C96}" type="parTrans" cxnId="{41D09385-5829-4547-90A1-0B6124E683FA}">
      <dgm:prSet/>
      <dgm:spPr/>
      <dgm:t>
        <a:bodyPr/>
        <a:lstStyle/>
        <a:p>
          <a:endParaRPr lang="zh-TW" altLang="en-US"/>
        </a:p>
      </dgm:t>
    </dgm:pt>
    <dgm:pt modelId="{163B0A70-4611-4EB2-B0D4-F4E150EDDD92}" type="sibTrans" cxnId="{41D09385-5829-4547-90A1-0B6124E683FA}">
      <dgm:prSet/>
      <dgm:spPr/>
      <dgm:t>
        <a:bodyPr/>
        <a:lstStyle/>
        <a:p>
          <a:endParaRPr lang="zh-TW" altLang="en-US"/>
        </a:p>
      </dgm:t>
    </dgm:pt>
    <dgm:pt modelId="{C9EF8E72-2D42-4EA3-8570-8F0FC4392F9A}">
      <dgm:prSet phldrT="[文字]" custT="1"/>
      <dgm:spPr/>
      <dgm:t>
        <a:bodyPr/>
        <a:lstStyle/>
        <a:p>
          <a:r>
            <a:rPr lang="zh-TW" altLang="en-US" sz="1400" dirty="0" smtClean="0"/>
            <a:t>初訊筆錄先行研究，務必將關鍵構成要件要素置入。</a:t>
          </a:r>
          <a:endParaRPr lang="zh-TW" altLang="en-US" sz="1400" dirty="0"/>
        </a:p>
      </dgm:t>
    </dgm:pt>
    <dgm:pt modelId="{E8CC1203-4A82-494D-BADE-EBFAA6D5117C}" type="parTrans" cxnId="{ABDB6526-0588-433C-8968-D72067ED5850}">
      <dgm:prSet/>
      <dgm:spPr/>
      <dgm:t>
        <a:bodyPr/>
        <a:lstStyle/>
        <a:p>
          <a:endParaRPr lang="zh-TW" altLang="en-US"/>
        </a:p>
      </dgm:t>
    </dgm:pt>
    <dgm:pt modelId="{6ABB8184-6417-4D89-86BF-D75893704FBF}" type="sibTrans" cxnId="{ABDB6526-0588-433C-8968-D72067ED5850}">
      <dgm:prSet/>
      <dgm:spPr/>
      <dgm:t>
        <a:bodyPr/>
        <a:lstStyle/>
        <a:p>
          <a:endParaRPr lang="zh-TW" altLang="en-US"/>
        </a:p>
      </dgm:t>
    </dgm:pt>
    <dgm:pt modelId="{256A8F3D-18D1-4811-B5BA-A087DE6C21CE}">
      <dgm:prSet phldrT="[文字]" custT="1"/>
      <dgm:spPr/>
      <dgm:t>
        <a:bodyPr/>
        <a:lstStyle/>
        <a:p>
          <a:r>
            <a:rPr lang="zh-TW" altLang="en-US" sz="1400" dirty="0" smtClean="0"/>
            <a:t>初訊時被害人與被告分開，指認可以視訊指認方式進行。</a:t>
          </a:r>
          <a:endParaRPr lang="zh-TW" altLang="en-US" sz="1400" dirty="0"/>
        </a:p>
      </dgm:t>
    </dgm:pt>
    <dgm:pt modelId="{4C81E463-59D9-40D3-938F-4FE348923EF7}" type="parTrans" cxnId="{44FFD56D-7AC8-481E-8A2A-5660A5FA10AF}">
      <dgm:prSet/>
      <dgm:spPr/>
      <dgm:t>
        <a:bodyPr/>
        <a:lstStyle/>
        <a:p>
          <a:endParaRPr lang="zh-TW" altLang="en-US"/>
        </a:p>
      </dgm:t>
    </dgm:pt>
    <dgm:pt modelId="{3C12F982-5E07-4420-B2A7-A1EC802B6C9C}" type="sibTrans" cxnId="{44FFD56D-7AC8-481E-8A2A-5660A5FA10AF}">
      <dgm:prSet/>
      <dgm:spPr/>
      <dgm:t>
        <a:bodyPr/>
        <a:lstStyle/>
        <a:p>
          <a:endParaRPr lang="zh-TW" altLang="en-US"/>
        </a:p>
      </dgm:t>
    </dgm:pt>
    <dgm:pt modelId="{D645FF2E-9999-425C-A4A7-18F11E7C41CF}">
      <dgm:prSet phldrT="[文字]"/>
      <dgm:spPr/>
      <dgm:t>
        <a:bodyPr/>
        <a:lstStyle/>
        <a:p>
          <a:r>
            <a:rPr lang="en-US" altLang="zh-TW" dirty="0" smtClean="0"/>
            <a:t>2.</a:t>
          </a:r>
          <a:r>
            <a:rPr lang="zh-TW" altLang="en-US" dirty="0" smtClean="0"/>
            <a:t>複訊</a:t>
          </a:r>
          <a:endParaRPr lang="zh-TW" altLang="en-US" dirty="0"/>
        </a:p>
      </dgm:t>
    </dgm:pt>
    <dgm:pt modelId="{163497B6-A4E4-4885-A1CA-E8144C746829}" type="parTrans" cxnId="{6786B43B-B90E-4B9F-AD0E-CB69A89D401F}">
      <dgm:prSet/>
      <dgm:spPr/>
      <dgm:t>
        <a:bodyPr/>
        <a:lstStyle/>
        <a:p>
          <a:endParaRPr lang="zh-TW" altLang="en-US"/>
        </a:p>
      </dgm:t>
    </dgm:pt>
    <dgm:pt modelId="{A38F70CE-A6D4-4ABE-9FF1-33A3C79AD9A6}" type="sibTrans" cxnId="{6786B43B-B90E-4B9F-AD0E-CB69A89D401F}">
      <dgm:prSet/>
      <dgm:spPr/>
      <dgm:t>
        <a:bodyPr/>
        <a:lstStyle/>
        <a:p>
          <a:endParaRPr lang="zh-TW" altLang="en-US"/>
        </a:p>
      </dgm:t>
    </dgm:pt>
    <dgm:pt modelId="{75047105-3184-467A-B723-119B57B6387B}">
      <dgm:prSet phldrT="[文字]"/>
      <dgm:spPr/>
      <dgm:t>
        <a:bodyPr/>
        <a:lstStyle/>
        <a:p>
          <a:r>
            <a:rPr lang="zh-TW" altLang="en-US" dirty="0" smtClean="0"/>
            <a:t>複訊部分除穩固警詢證述外，儘量將法院有可能質疑之點問在偵訊筆錄中，強化證人之可憑信性</a:t>
          </a:r>
          <a:endParaRPr lang="zh-TW" altLang="en-US" dirty="0"/>
        </a:p>
      </dgm:t>
    </dgm:pt>
    <dgm:pt modelId="{C784BF63-A4C5-4E9D-9E22-F0EE578CEE5D}" type="parTrans" cxnId="{315BA069-BC4E-43E9-9ACC-DFE6D024D7BD}">
      <dgm:prSet/>
      <dgm:spPr/>
      <dgm:t>
        <a:bodyPr/>
        <a:lstStyle/>
        <a:p>
          <a:endParaRPr lang="zh-TW" altLang="en-US"/>
        </a:p>
      </dgm:t>
    </dgm:pt>
    <dgm:pt modelId="{D7CAB0D3-7EE4-4F60-82E5-E1CB7966C114}" type="sibTrans" cxnId="{315BA069-BC4E-43E9-9ACC-DFE6D024D7BD}">
      <dgm:prSet/>
      <dgm:spPr/>
      <dgm:t>
        <a:bodyPr/>
        <a:lstStyle/>
        <a:p>
          <a:endParaRPr lang="zh-TW" altLang="en-US"/>
        </a:p>
      </dgm:t>
    </dgm:pt>
    <dgm:pt modelId="{962D6934-1993-41CE-B980-4BCB20EE1D62}">
      <dgm:prSet phldrT="[文字]"/>
      <dgm:spPr/>
      <dgm:t>
        <a:bodyPr/>
        <a:lstStyle/>
        <a:p>
          <a:r>
            <a:rPr lang="zh-TW" altLang="en-US" dirty="0" smtClean="0"/>
            <a:t>複訊儘可能有</a:t>
          </a:r>
          <a:r>
            <a:rPr lang="en-US" altLang="zh-TW" dirty="0" smtClean="0"/>
            <a:t>2</a:t>
          </a:r>
          <a:r>
            <a:rPr lang="zh-TW" altLang="en-US" dirty="0" smtClean="0"/>
            <a:t>次以上，讓證人有調整、說明之機會（證人受限於其國內之司法制度不健全，未必在初次檢察官訊問時對檢察官產生完全之信賴）</a:t>
          </a:r>
          <a:endParaRPr lang="zh-TW" altLang="en-US" dirty="0"/>
        </a:p>
      </dgm:t>
    </dgm:pt>
    <dgm:pt modelId="{199DDBC5-3403-47D8-A390-8D8D1BC45DED}" type="parTrans" cxnId="{8BA62FEF-06FE-43AB-8128-4C47DAF39AD2}">
      <dgm:prSet/>
      <dgm:spPr/>
      <dgm:t>
        <a:bodyPr/>
        <a:lstStyle/>
        <a:p>
          <a:endParaRPr lang="zh-TW" altLang="en-US"/>
        </a:p>
      </dgm:t>
    </dgm:pt>
    <dgm:pt modelId="{FC44E8FA-C4F7-4113-A126-056BE86F8BFB}" type="sibTrans" cxnId="{8BA62FEF-06FE-43AB-8128-4C47DAF39AD2}">
      <dgm:prSet/>
      <dgm:spPr/>
      <dgm:t>
        <a:bodyPr/>
        <a:lstStyle/>
        <a:p>
          <a:endParaRPr lang="zh-TW" altLang="en-US"/>
        </a:p>
      </dgm:t>
    </dgm:pt>
    <dgm:pt modelId="{D61776C6-3793-4128-BCF2-5C9D41CC5FCB}">
      <dgm:prSet phldrT="[文字]" custT="1"/>
      <dgm:spPr/>
      <dgm:t>
        <a:bodyPr/>
        <a:lstStyle/>
        <a:p>
          <a:r>
            <a:rPr lang="zh-TW" altLang="en-US" sz="1400" dirty="0" smtClean="0"/>
            <a:t>注意其中被害人與被告有情愫之情形，隔離出，避免影響其他證人之證述</a:t>
          </a:r>
          <a:endParaRPr lang="zh-TW" altLang="en-US" sz="1400" dirty="0"/>
        </a:p>
      </dgm:t>
    </dgm:pt>
    <dgm:pt modelId="{3A7F1AEA-7A00-4001-B439-8028FCAFFE0A}" type="parTrans" cxnId="{C4495AA0-21AB-44BC-AD80-2BAA0B1DB71E}">
      <dgm:prSet/>
      <dgm:spPr/>
      <dgm:t>
        <a:bodyPr/>
        <a:lstStyle/>
        <a:p>
          <a:endParaRPr lang="zh-TW" altLang="en-US"/>
        </a:p>
      </dgm:t>
    </dgm:pt>
    <dgm:pt modelId="{483660BE-C2C4-4036-B655-F1A8931BB211}" type="sibTrans" cxnId="{C4495AA0-21AB-44BC-AD80-2BAA0B1DB71E}">
      <dgm:prSet/>
      <dgm:spPr/>
      <dgm:t>
        <a:bodyPr/>
        <a:lstStyle/>
        <a:p>
          <a:endParaRPr lang="zh-TW" altLang="en-US"/>
        </a:p>
      </dgm:t>
    </dgm:pt>
    <dgm:pt modelId="{F53FA2EF-C946-42A7-B51B-35AC4BB11B74}">
      <dgm:prSet phldrT="[文字]" custT="1"/>
      <dgm:spPr/>
      <dgm:t>
        <a:bodyPr/>
        <a:lstStyle/>
        <a:p>
          <a:r>
            <a:rPr lang="zh-TW" altLang="en-US" sz="1400" dirty="0" smtClean="0"/>
            <a:t>真實姓名年籍彌封</a:t>
          </a:r>
          <a:endParaRPr lang="zh-TW" altLang="en-US" sz="1400" dirty="0"/>
        </a:p>
      </dgm:t>
    </dgm:pt>
    <dgm:pt modelId="{17CB5466-AEB2-468E-BE9D-4B8843569EF0}" type="parTrans" cxnId="{F9330CDE-7AE4-45E1-9824-73D83C1FCB89}">
      <dgm:prSet/>
      <dgm:spPr/>
      <dgm:t>
        <a:bodyPr/>
        <a:lstStyle/>
        <a:p>
          <a:endParaRPr lang="zh-TW" altLang="en-US"/>
        </a:p>
      </dgm:t>
    </dgm:pt>
    <dgm:pt modelId="{2173F15B-2199-4E52-9CC0-A96A118B62A4}" type="sibTrans" cxnId="{F9330CDE-7AE4-45E1-9824-73D83C1FCB89}">
      <dgm:prSet/>
      <dgm:spPr/>
      <dgm:t>
        <a:bodyPr/>
        <a:lstStyle/>
        <a:p>
          <a:endParaRPr lang="zh-TW" altLang="en-US"/>
        </a:p>
      </dgm:t>
    </dgm:pt>
    <dgm:pt modelId="{1BBE8886-ED90-4628-9481-398559FB07EA}">
      <dgm:prSet phldrT="[文字]" custT="1"/>
      <dgm:spPr/>
      <dgm:t>
        <a:bodyPr/>
        <a:lstStyle/>
        <a:p>
          <a:r>
            <a:rPr lang="zh-TW" altLang="en-US" sz="1400" dirty="0" smtClean="0"/>
            <a:t>所有關於金錢計算的部分都要計算清楚</a:t>
          </a:r>
          <a:endParaRPr lang="zh-TW" altLang="en-US" sz="1400" dirty="0"/>
        </a:p>
      </dgm:t>
    </dgm:pt>
    <dgm:pt modelId="{520590FD-129A-47BB-9791-6400CC3FB171}" type="parTrans" cxnId="{1EAD6E8D-D1FA-4E0B-AFB3-0957301F2DFF}">
      <dgm:prSet/>
      <dgm:spPr/>
      <dgm:t>
        <a:bodyPr/>
        <a:lstStyle/>
        <a:p>
          <a:endParaRPr lang="zh-TW" altLang="en-US"/>
        </a:p>
      </dgm:t>
    </dgm:pt>
    <dgm:pt modelId="{54F2D932-4AC8-45BC-B3DE-CE33F343726A}" type="sibTrans" cxnId="{1EAD6E8D-D1FA-4E0B-AFB3-0957301F2DFF}">
      <dgm:prSet/>
      <dgm:spPr/>
      <dgm:t>
        <a:bodyPr/>
        <a:lstStyle/>
        <a:p>
          <a:endParaRPr lang="zh-TW" altLang="en-US"/>
        </a:p>
      </dgm:t>
    </dgm:pt>
    <dgm:pt modelId="{52C559C1-4587-42D2-9120-4AF491B651CE}">
      <dgm:prSet phldrT="[文字]" custT="1"/>
      <dgm:spPr/>
      <dgm:t>
        <a:bodyPr/>
        <a:lstStyle/>
        <a:p>
          <a:r>
            <a:rPr lang="zh-TW" altLang="en-US" sz="1400" dirty="0" smtClean="0"/>
            <a:t>人口販運被害人之鑑別</a:t>
          </a:r>
          <a:endParaRPr lang="zh-TW" altLang="en-US" sz="1400" dirty="0"/>
        </a:p>
      </dgm:t>
    </dgm:pt>
    <dgm:pt modelId="{AC6E7E3B-4F31-4EAB-BFF7-63A60570DA79}" type="parTrans" cxnId="{A89D486D-1397-4D64-97B3-6A61C1A63D99}">
      <dgm:prSet/>
      <dgm:spPr/>
    </dgm:pt>
    <dgm:pt modelId="{FB550521-F495-4665-998D-C248FB372A52}" type="sibTrans" cxnId="{A89D486D-1397-4D64-97B3-6A61C1A63D99}">
      <dgm:prSet/>
      <dgm:spPr/>
    </dgm:pt>
    <dgm:pt modelId="{DF206C76-05E9-4B90-86A2-C6EADC6C3E2F}">
      <dgm:prSet phldrT="[文字]"/>
      <dgm:spPr/>
      <dgm:t>
        <a:bodyPr/>
        <a:lstStyle/>
        <a:p>
          <a:r>
            <a:rPr lang="zh-TW" altLang="en-US" dirty="0" smtClean="0"/>
            <a:t>人口販運被害人之鑑別</a:t>
          </a:r>
          <a:endParaRPr lang="zh-TW" altLang="en-US" dirty="0"/>
        </a:p>
      </dgm:t>
    </dgm:pt>
    <dgm:pt modelId="{EF6DD46B-7B33-4DCE-A225-4A2B97E40139}" type="parTrans" cxnId="{29E5B416-FEFC-48C3-90B9-89039C03E881}">
      <dgm:prSet/>
      <dgm:spPr/>
    </dgm:pt>
    <dgm:pt modelId="{02F1620A-2998-4C25-B25F-89A431EB3D9F}" type="sibTrans" cxnId="{29E5B416-FEFC-48C3-90B9-89039C03E881}">
      <dgm:prSet/>
      <dgm:spPr/>
    </dgm:pt>
    <dgm:pt modelId="{7BF761BC-F6D0-49A4-B3FF-4676D4A4F6AA}" type="pres">
      <dgm:prSet presAssocID="{82AEBA58-AD96-4972-8EED-E8A251999D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7663FB-8A60-4CBF-8758-ED72858DC2FE}" type="pres">
      <dgm:prSet presAssocID="{10757C64-B836-4FBF-B100-AD881C013A8E}" presName="composite" presStyleCnt="0"/>
      <dgm:spPr/>
      <dgm:t>
        <a:bodyPr/>
        <a:lstStyle/>
        <a:p>
          <a:endParaRPr lang="zh-TW" altLang="en-US"/>
        </a:p>
      </dgm:t>
    </dgm:pt>
    <dgm:pt modelId="{9A5C5099-E449-4F44-9A4A-53062425951F}" type="pres">
      <dgm:prSet presAssocID="{10757C64-B836-4FBF-B100-AD881C013A8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186456-83B5-4553-A614-437BFB939C21}" type="pres">
      <dgm:prSet presAssocID="{10757C64-B836-4FBF-B100-AD881C013A8E}" presName="descendantText" presStyleLbl="alignAcc1" presStyleIdx="0" presStyleCnt="2" custScaleY="1257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D73FE0-5399-471A-BA93-0D314AB09C45}" type="pres">
      <dgm:prSet presAssocID="{163B0A70-4611-4EB2-B0D4-F4E150EDDD92}" presName="sp" presStyleCnt="0"/>
      <dgm:spPr/>
      <dgm:t>
        <a:bodyPr/>
        <a:lstStyle/>
        <a:p>
          <a:endParaRPr lang="zh-TW" altLang="en-US"/>
        </a:p>
      </dgm:t>
    </dgm:pt>
    <dgm:pt modelId="{ECED7D1B-3393-4BFA-B7B9-7C51E3F3D624}" type="pres">
      <dgm:prSet presAssocID="{D645FF2E-9999-425C-A4A7-18F11E7C41CF}" presName="composite" presStyleCnt="0"/>
      <dgm:spPr/>
      <dgm:t>
        <a:bodyPr/>
        <a:lstStyle/>
        <a:p>
          <a:endParaRPr lang="zh-TW" altLang="en-US"/>
        </a:p>
      </dgm:t>
    </dgm:pt>
    <dgm:pt modelId="{A8910A67-A829-4989-9117-0B0CCBD700C0}" type="pres">
      <dgm:prSet presAssocID="{D645FF2E-9999-425C-A4A7-18F11E7C41CF}" presName="parentText" presStyleLbl="alignNode1" presStyleIdx="1" presStyleCnt="2" custScaleY="11935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07514B-9A70-4E1E-8BB4-F7CEED0350AD}" type="pres">
      <dgm:prSet presAssocID="{D645FF2E-9999-425C-A4A7-18F11E7C41CF}" presName="descendantText" presStyleLbl="alignAcc1" presStyleIdx="1" presStyleCnt="2" custScaleY="129665" custLinFactNeighborX="-47" custLinFactNeighborY="-27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E2623F-85B0-42F1-B92F-CB0B7AA5A055}" type="presOf" srcId="{DF206C76-05E9-4B90-86A2-C6EADC6C3E2F}" destId="{E107514B-9A70-4E1E-8BB4-F7CEED0350AD}" srcOrd="0" destOrd="2" presId="urn:microsoft.com/office/officeart/2005/8/layout/chevron2"/>
    <dgm:cxn modelId="{3CC89948-4994-4614-91B1-F2B9022729B9}" type="presOf" srcId="{F53FA2EF-C946-42A7-B51B-35AC4BB11B74}" destId="{EC186456-83B5-4553-A614-437BFB939C21}" srcOrd="0" destOrd="4" presId="urn:microsoft.com/office/officeart/2005/8/layout/chevron2"/>
    <dgm:cxn modelId="{F9330CDE-7AE4-45E1-9824-73D83C1FCB89}" srcId="{10757C64-B836-4FBF-B100-AD881C013A8E}" destId="{F53FA2EF-C946-42A7-B51B-35AC4BB11B74}" srcOrd="4" destOrd="0" parTransId="{17CB5466-AEB2-468E-BE9D-4B8843569EF0}" sibTransId="{2173F15B-2199-4E52-9CC0-A96A118B62A4}"/>
    <dgm:cxn modelId="{4C693FE7-9132-4C90-9BEF-1DCBB13EBE63}" type="presOf" srcId="{75047105-3184-467A-B723-119B57B6387B}" destId="{E107514B-9A70-4E1E-8BB4-F7CEED0350AD}" srcOrd="0" destOrd="0" presId="urn:microsoft.com/office/officeart/2005/8/layout/chevron2"/>
    <dgm:cxn modelId="{3F72F84E-7EFC-4233-A185-0454F6D77C66}" type="presOf" srcId="{256A8F3D-18D1-4811-B5BA-A087DE6C21CE}" destId="{EC186456-83B5-4553-A614-437BFB939C21}" srcOrd="0" destOrd="2" presId="urn:microsoft.com/office/officeart/2005/8/layout/chevron2"/>
    <dgm:cxn modelId="{F005622D-5FCA-4BDE-8794-0F702A50A371}" type="presOf" srcId="{D61776C6-3793-4128-BCF2-5C9D41CC5FCB}" destId="{EC186456-83B5-4553-A614-437BFB939C21}" srcOrd="0" destOrd="3" presId="urn:microsoft.com/office/officeart/2005/8/layout/chevron2"/>
    <dgm:cxn modelId="{6786B43B-B90E-4B9F-AD0E-CB69A89D401F}" srcId="{82AEBA58-AD96-4972-8EED-E8A251999DBB}" destId="{D645FF2E-9999-425C-A4A7-18F11E7C41CF}" srcOrd="1" destOrd="0" parTransId="{163497B6-A4E4-4885-A1CA-E8144C746829}" sibTransId="{A38F70CE-A6D4-4ABE-9FF1-33A3C79AD9A6}"/>
    <dgm:cxn modelId="{8C1DBD95-47F6-447F-BAEB-265FD1A58DDE}" type="presOf" srcId="{82AEBA58-AD96-4972-8EED-E8A251999DBB}" destId="{7BF761BC-F6D0-49A4-B3FF-4676D4A4F6AA}" srcOrd="0" destOrd="0" presId="urn:microsoft.com/office/officeart/2005/8/layout/chevron2"/>
    <dgm:cxn modelId="{315BA069-BC4E-43E9-9ACC-DFE6D024D7BD}" srcId="{D645FF2E-9999-425C-A4A7-18F11E7C41CF}" destId="{75047105-3184-467A-B723-119B57B6387B}" srcOrd="0" destOrd="0" parTransId="{C784BF63-A4C5-4E9D-9E22-F0EE578CEE5D}" sibTransId="{D7CAB0D3-7EE4-4F60-82E5-E1CB7966C114}"/>
    <dgm:cxn modelId="{4AB1569E-32BC-4846-9644-FB0AA791EFDD}" type="presOf" srcId="{10757C64-B836-4FBF-B100-AD881C013A8E}" destId="{9A5C5099-E449-4F44-9A4A-53062425951F}" srcOrd="0" destOrd="0" presId="urn:microsoft.com/office/officeart/2005/8/layout/chevron2"/>
    <dgm:cxn modelId="{2D7D863B-0C55-4404-8E01-C12049E01840}" type="presOf" srcId="{52C559C1-4587-42D2-9120-4AF491B651CE}" destId="{EC186456-83B5-4553-A614-437BFB939C21}" srcOrd="0" destOrd="5" presId="urn:microsoft.com/office/officeart/2005/8/layout/chevron2"/>
    <dgm:cxn modelId="{41D09385-5829-4547-90A1-0B6124E683FA}" srcId="{82AEBA58-AD96-4972-8EED-E8A251999DBB}" destId="{10757C64-B836-4FBF-B100-AD881C013A8E}" srcOrd="0" destOrd="0" parTransId="{8E98DDC9-468B-489A-A3A2-B3268B086C96}" sibTransId="{163B0A70-4611-4EB2-B0D4-F4E150EDDD92}"/>
    <dgm:cxn modelId="{A89D486D-1397-4D64-97B3-6A61C1A63D99}" srcId="{10757C64-B836-4FBF-B100-AD881C013A8E}" destId="{52C559C1-4587-42D2-9120-4AF491B651CE}" srcOrd="5" destOrd="0" parTransId="{AC6E7E3B-4F31-4EAB-BFF7-63A60570DA79}" sibTransId="{FB550521-F495-4665-998D-C248FB372A52}"/>
    <dgm:cxn modelId="{1EAD6E8D-D1FA-4E0B-AFB3-0957301F2DFF}" srcId="{10757C64-B836-4FBF-B100-AD881C013A8E}" destId="{1BBE8886-ED90-4628-9481-398559FB07EA}" srcOrd="1" destOrd="0" parTransId="{520590FD-129A-47BB-9791-6400CC3FB171}" sibTransId="{54F2D932-4AC8-45BC-B3DE-CE33F343726A}"/>
    <dgm:cxn modelId="{1551FF53-8AC5-40FA-BC02-60A492D1B745}" type="presOf" srcId="{1BBE8886-ED90-4628-9481-398559FB07EA}" destId="{EC186456-83B5-4553-A614-437BFB939C21}" srcOrd="0" destOrd="1" presId="urn:microsoft.com/office/officeart/2005/8/layout/chevron2"/>
    <dgm:cxn modelId="{44FFD56D-7AC8-481E-8A2A-5660A5FA10AF}" srcId="{10757C64-B836-4FBF-B100-AD881C013A8E}" destId="{256A8F3D-18D1-4811-B5BA-A087DE6C21CE}" srcOrd="2" destOrd="0" parTransId="{4C81E463-59D9-40D3-938F-4FE348923EF7}" sibTransId="{3C12F982-5E07-4420-B2A7-A1EC802B6C9C}"/>
    <dgm:cxn modelId="{ABDB6526-0588-433C-8968-D72067ED5850}" srcId="{10757C64-B836-4FBF-B100-AD881C013A8E}" destId="{C9EF8E72-2D42-4EA3-8570-8F0FC4392F9A}" srcOrd="0" destOrd="0" parTransId="{E8CC1203-4A82-494D-BADE-EBFAA6D5117C}" sibTransId="{6ABB8184-6417-4D89-86BF-D75893704FBF}"/>
    <dgm:cxn modelId="{29E5B416-FEFC-48C3-90B9-89039C03E881}" srcId="{D645FF2E-9999-425C-A4A7-18F11E7C41CF}" destId="{DF206C76-05E9-4B90-86A2-C6EADC6C3E2F}" srcOrd="2" destOrd="0" parTransId="{EF6DD46B-7B33-4DCE-A225-4A2B97E40139}" sibTransId="{02F1620A-2998-4C25-B25F-89A431EB3D9F}"/>
    <dgm:cxn modelId="{2157B1DC-7C1B-464D-B174-867AEC57B905}" type="presOf" srcId="{962D6934-1993-41CE-B980-4BCB20EE1D62}" destId="{E107514B-9A70-4E1E-8BB4-F7CEED0350AD}" srcOrd="0" destOrd="1" presId="urn:microsoft.com/office/officeart/2005/8/layout/chevron2"/>
    <dgm:cxn modelId="{C4495AA0-21AB-44BC-AD80-2BAA0B1DB71E}" srcId="{10757C64-B836-4FBF-B100-AD881C013A8E}" destId="{D61776C6-3793-4128-BCF2-5C9D41CC5FCB}" srcOrd="3" destOrd="0" parTransId="{3A7F1AEA-7A00-4001-B439-8028FCAFFE0A}" sibTransId="{483660BE-C2C4-4036-B655-F1A8931BB211}"/>
    <dgm:cxn modelId="{1324C78E-5CAD-4FD5-A4A4-BE835A8A8B7C}" type="presOf" srcId="{D645FF2E-9999-425C-A4A7-18F11E7C41CF}" destId="{A8910A67-A829-4989-9117-0B0CCBD700C0}" srcOrd="0" destOrd="0" presId="urn:microsoft.com/office/officeart/2005/8/layout/chevron2"/>
    <dgm:cxn modelId="{8BA62FEF-06FE-43AB-8128-4C47DAF39AD2}" srcId="{D645FF2E-9999-425C-A4A7-18F11E7C41CF}" destId="{962D6934-1993-41CE-B980-4BCB20EE1D62}" srcOrd="1" destOrd="0" parTransId="{199DDBC5-3403-47D8-A390-8D8D1BC45DED}" sibTransId="{FC44E8FA-C4F7-4113-A126-056BE86F8BFB}"/>
    <dgm:cxn modelId="{7EBEF2D6-1D4A-43EC-99E5-BC11FC739DC6}" type="presOf" srcId="{C9EF8E72-2D42-4EA3-8570-8F0FC4392F9A}" destId="{EC186456-83B5-4553-A614-437BFB939C21}" srcOrd="0" destOrd="0" presId="urn:microsoft.com/office/officeart/2005/8/layout/chevron2"/>
    <dgm:cxn modelId="{CA32763A-CE49-4E4F-90FD-F94FB718354E}" type="presParOf" srcId="{7BF761BC-F6D0-49A4-B3FF-4676D4A4F6AA}" destId="{FB7663FB-8A60-4CBF-8758-ED72858DC2FE}" srcOrd="0" destOrd="0" presId="urn:microsoft.com/office/officeart/2005/8/layout/chevron2"/>
    <dgm:cxn modelId="{583B8C7F-722C-48C0-8549-0ADFCC9ED8A5}" type="presParOf" srcId="{FB7663FB-8A60-4CBF-8758-ED72858DC2FE}" destId="{9A5C5099-E449-4F44-9A4A-53062425951F}" srcOrd="0" destOrd="0" presId="urn:microsoft.com/office/officeart/2005/8/layout/chevron2"/>
    <dgm:cxn modelId="{0AA808E2-4410-475D-89B1-7FBBFD6505EC}" type="presParOf" srcId="{FB7663FB-8A60-4CBF-8758-ED72858DC2FE}" destId="{EC186456-83B5-4553-A614-437BFB939C21}" srcOrd="1" destOrd="0" presId="urn:microsoft.com/office/officeart/2005/8/layout/chevron2"/>
    <dgm:cxn modelId="{169AC250-D2AA-46AB-9CA3-891A356C43C7}" type="presParOf" srcId="{7BF761BC-F6D0-49A4-B3FF-4676D4A4F6AA}" destId="{58D73FE0-5399-471A-BA93-0D314AB09C45}" srcOrd="1" destOrd="0" presId="urn:microsoft.com/office/officeart/2005/8/layout/chevron2"/>
    <dgm:cxn modelId="{60D2830D-9BB9-4590-8202-526836C441E9}" type="presParOf" srcId="{7BF761BC-F6D0-49A4-B3FF-4676D4A4F6AA}" destId="{ECED7D1B-3393-4BFA-B7B9-7C51E3F3D624}" srcOrd="2" destOrd="0" presId="urn:microsoft.com/office/officeart/2005/8/layout/chevron2"/>
    <dgm:cxn modelId="{B383B2E7-062C-49EB-A2AE-DE8893F6D6AF}" type="presParOf" srcId="{ECED7D1B-3393-4BFA-B7B9-7C51E3F3D624}" destId="{A8910A67-A829-4989-9117-0B0CCBD700C0}" srcOrd="0" destOrd="0" presId="urn:microsoft.com/office/officeart/2005/8/layout/chevron2"/>
    <dgm:cxn modelId="{323D9048-EF58-44EF-A553-12188980125F}" type="presParOf" srcId="{ECED7D1B-3393-4BFA-B7B9-7C51E3F3D624}" destId="{E107514B-9A70-4E1E-8BB4-F7CEED0350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1F9FC-E362-420E-B311-F66473BA6EEC}">
      <dsp:nvSpPr>
        <dsp:cNvPr id="0" name=""/>
        <dsp:cNvSpPr/>
      </dsp:nvSpPr>
      <dsp:spPr>
        <a:xfrm>
          <a:off x="0" y="5"/>
          <a:ext cx="7391400" cy="3428988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F416E7-A4C6-4BEE-B0F4-BC227BF06065}">
      <dsp:nvSpPr>
        <dsp:cNvPr id="0" name=""/>
        <dsp:cNvSpPr/>
      </dsp:nvSpPr>
      <dsp:spPr>
        <a:xfrm>
          <a:off x="646747" y="513399"/>
          <a:ext cx="2919603" cy="1929151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人口販運</a:t>
          </a:r>
          <a:endParaRPr lang="en-US" altLang="zh-TW" sz="2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  <a:t>Human Trafficking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46747" y="513399"/>
        <a:ext cx="2919603" cy="1929151"/>
      </dsp:txXfrm>
    </dsp:sp>
    <dsp:sp modelId="{90CB4724-9829-4A42-A6E0-74E9805EF122}">
      <dsp:nvSpPr>
        <dsp:cNvPr id="0" name=""/>
        <dsp:cNvSpPr/>
      </dsp:nvSpPr>
      <dsp:spPr>
        <a:xfrm>
          <a:off x="3695700" y="1226667"/>
          <a:ext cx="2882646" cy="1448714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人口走私</a:t>
          </a:r>
          <a:endParaRPr lang="en-US" altLang="zh-TW" sz="2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 smtClean="0">
              <a:latin typeface="標楷體" pitchFamily="65" charset="-120"/>
              <a:ea typeface="標楷體" pitchFamily="65" charset="-120"/>
            </a:rPr>
            <a:t>Human Smuggling</a:t>
          </a:r>
          <a:endParaRPr lang="zh-TW" altLang="en-US" sz="2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695700" y="1226667"/>
        <a:ext cx="2882646" cy="14487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B471D-C787-419F-8754-B066990913E5}">
      <dsp:nvSpPr>
        <dsp:cNvPr id="0" name=""/>
        <dsp:cNvSpPr/>
      </dsp:nvSpPr>
      <dsp:spPr>
        <a:xfrm rot="10800000">
          <a:off x="3750766" y="1066797"/>
          <a:ext cx="2342554" cy="12954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/>
            <a:t>§</a:t>
          </a:r>
          <a:r>
            <a:rPr lang="zh-TW" altLang="en-US" sz="1300" kern="1200" dirty="0" smtClean="0"/>
            <a:t>刑</a:t>
          </a:r>
          <a:r>
            <a:rPr lang="en-US" altLang="zh-TW" sz="1300" kern="1200" dirty="0" smtClean="0"/>
            <a:t>231</a:t>
          </a:r>
          <a:endParaRPr lang="zh-TW" altLang="en-US" sz="1300" kern="1200" dirty="0"/>
        </a:p>
      </dsp:txBody>
      <dsp:txXfrm rot="10800000">
        <a:off x="4074617" y="1066797"/>
        <a:ext cx="2018703" cy="1295404"/>
      </dsp:txXfrm>
    </dsp:sp>
    <dsp:sp modelId="{00C879AC-3F0C-4A00-B02A-37381A786205}">
      <dsp:nvSpPr>
        <dsp:cNvPr id="0" name=""/>
        <dsp:cNvSpPr/>
      </dsp:nvSpPr>
      <dsp:spPr>
        <a:xfrm rot="10800000">
          <a:off x="1876722" y="990599"/>
          <a:ext cx="2342554" cy="1447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/>
            <a:t>§</a:t>
          </a:r>
          <a:r>
            <a:rPr lang="zh-TW" altLang="en-US" sz="1300" kern="1200" dirty="0" smtClean="0"/>
            <a:t>人口販運防制條例</a:t>
          </a:r>
          <a:r>
            <a:rPr lang="en-US" altLang="zh-TW" sz="1300" kern="1200" dirty="0" smtClean="0"/>
            <a:t>31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利用他人之脆弱情境</a:t>
          </a:r>
          <a:r>
            <a:rPr lang="en-US" altLang="zh-TW" sz="1300" kern="1200" dirty="0" smtClean="0"/>
            <a:t>/</a:t>
          </a:r>
          <a:r>
            <a:rPr lang="zh-TW" altLang="en-US" sz="1300" kern="1200" dirty="0" smtClean="0"/>
            <a:t>債務約束</a:t>
          </a:r>
          <a:endParaRPr lang="zh-TW" altLang="en-US" sz="1300" kern="1200" dirty="0"/>
        </a:p>
      </dsp:txBody>
      <dsp:txXfrm rot="10800000">
        <a:off x="2600622" y="990599"/>
        <a:ext cx="894753" cy="1447801"/>
      </dsp:txXfrm>
    </dsp:sp>
    <dsp:sp modelId="{A233CC8A-DE06-4EF6-B6D4-DE894D3C17E1}">
      <dsp:nvSpPr>
        <dsp:cNvPr id="0" name=""/>
        <dsp:cNvSpPr/>
      </dsp:nvSpPr>
      <dsp:spPr>
        <a:xfrm rot="10800000">
          <a:off x="0" y="1009227"/>
          <a:ext cx="2342554" cy="14291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/>
            <a:t>§</a:t>
          </a:r>
          <a:r>
            <a:rPr lang="zh-TW" altLang="en-US" sz="1300" kern="1200" dirty="0" smtClean="0"/>
            <a:t>刑</a:t>
          </a:r>
          <a:r>
            <a:rPr lang="en-US" altLang="zh-TW" sz="1300" kern="1200" dirty="0" smtClean="0"/>
            <a:t>231-1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/>
            <a:t>§</a:t>
          </a:r>
          <a:r>
            <a:rPr lang="zh-TW" altLang="en-US" sz="1300" kern="1200" dirty="0" smtClean="0"/>
            <a:t>兩岸條例</a:t>
          </a:r>
          <a:endParaRPr lang="zh-TW" altLang="en-US" sz="1300" kern="1200" dirty="0"/>
        </a:p>
      </dsp:txBody>
      <dsp:txXfrm rot="10800000">
        <a:off x="714586" y="1009227"/>
        <a:ext cx="913381" cy="1429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B471D-C787-419F-8754-B066990913E5}">
      <dsp:nvSpPr>
        <dsp:cNvPr id="0" name=""/>
        <dsp:cNvSpPr/>
      </dsp:nvSpPr>
      <dsp:spPr>
        <a:xfrm rot="10800000">
          <a:off x="3750766" y="990598"/>
          <a:ext cx="2342554" cy="1371603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shade val="8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69342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單純勞資爭議</a:t>
          </a:r>
          <a:endParaRPr lang="en-US" altLang="zh-TW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（強制勞動）</a:t>
          </a:r>
          <a:endParaRPr lang="zh-TW" altLang="en-US" sz="1300" kern="1200" dirty="0"/>
        </a:p>
      </dsp:txBody>
      <dsp:txXfrm rot="10800000">
        <a:off x="4093667" y="990598"/>
        <a:ext cx="1999653" cy="1371603"/>
      </dsp:txXfrm>
    </dsp:sp>
    <dsp:sp modelId="{00C879AC-3F0C-4A00-B02A-37381A786205}">
      <dsp:nvSpPr>
        <dsp:cNvPr id="0" name=""/>
        <dsp:cNvSpPr/>
      </dsp:nvSpPr>
      <dsp:spPr>
        <a:xfrm rot="10800000">
          <a:off x="1876722" y="990598"/>
          <a:ext cx="2342554" cy="1371603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35119"/>
                <a:satOff val="2820"/>
                <a:lumOff val="8520"/>
                <a:alphaOff val="0"/>
                <a:shade val="63000"/>
              </a:schemeClr>
            </a:gs>
            <a:gs pos="30000">
              <a:schemeClr val="accent2">
                <a:shade val="80000"/>
                <a:hueOff val="35119"/>
                <a:satOff val="2820"/>
                <a:lumOff val="852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hueOff val="35119"/>
                <a:satOff val="2820"/>
                <a:lumOff val="852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hueOff val="35119"/>
                <a:satOff val="2820"/>
                <a:lumOff val="852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hueOff val="35119"/>
                <a:satOff val="2820"/>
                <a:lumOff val="852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hueOff val="35119"/>
                <a:satOff val="2820"/>
                <a:lumOff val="852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shade val="80000"/>
              <a:hueOff val="35119"/>
              <a:satOff val="2820"/>
              <a:lumOff val="852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b="1" kern="1200" dirty="0" smtClean="0"/>
            <a:t>§</a:t>
          </a:r>
          <a:r>
            <a:rPr lang="zh-TW" altLang="en-US" sz="1300" b="1" kern="1200" dirty="0" smtClean="0"/>
            <a:t>人口販運防制條例</a:t>
          </a:r>
          <a:r>
            <a:rPr lang="en-US" altLang="zh-TW" sz="1300" b="1" kern="1200" dirty="0" smtClean="0"/>
            <a:t>32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b="1" kern="1200" dirty="0" smtClean="0"/>
            <a:t>利用他人脆弱情境</a:t>
          </a:r>
          <a:r>
            <a:rPr lang="en-US" altLang="zh-TW" sz="1300" b="1" kern="1200" dirty="0" smtClean="0"/>
            <a:t>/</a:t>
          </a:r>
          <a:r>
            <a:rPr lang="zh-TW" altLang="en-US" sz="1300" b="1" kern="1200" dirty="0" smtClean="0"/>
            <a:t>債務約束</a:t>
          </a:r>
          <a:endParaRPr lang="zh-TW" altLang="en-US" sz="1300" b="1" kern="1200" dirty="0"/>
        </a:p>
      </dsp:txBody>
      <dsp:txXfrm rot="10800000">
        <a:off x="2562523" y="990598"/>
        <a:ext cx="970951" cy="1371603"/>
      </dsp:txXfrm>
    </dsp:sp>
    <dsp:sp modelId="{A233CC8A-DE06-4EF6-B6D4-DE894D3C17E1}">
      <dsp:nvSpPr>
        <dsp:cNvPr id="0" name=""/>
        <dsp:cNvSpPr/>
      </dsp:nvSpPr>
      <dsp:spPr>
        <a:xfrm rot="10800000">
          <a:off x="0" y="990598"/>
          <a:ext cx="2342554" cy="139023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70238"/>
                <a:satOff val="5640"/>
                <a:lumOff val="17040"/>
                <a:alphaOff val="0"/>
                <a:shade val="63000"/>
              </a:schemeClr>
            </a:gs>
            <a:gs pos="30000">
              <a:schemeClr val="accent2">
                <a:shade val="80000"/>
                <a:hueOff val="70238"/>
                <a:satOff val="5640"/>
                <a:lumOff val="1704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hueOff val="70238"/>
                <a:satOff val="5640"/>
                <a:lumOff val="1704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hueOff val="70238"/>
                <a:satOff val="5640"/>
                <a:lumOff val="1704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hueOff val="70238"/>
                <a:satOff val="5640"/>
                <a:lumOff val="1704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hueOff val="70238"/>
                <a:satOff val="5640"/>
                <a:lumOff val="1704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shade val="80000"/>
              <a:hueOff val="70238"/>
              <a:satOff val="5640"/>
              <a:lumOff val="1704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6" tIns="34671" rIns="52007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/>
            <a:t>§296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kern="1200" dirty="0" smtClean="0"/>
            <a:t>§</a:t>
          </a:r>
          <a:r>
            <a:rPr lang="zh-TW" altLang="en-US" sz="1300" kern="1200" dirty="0" smtClean="0"/>
            <a:t>勞基</a:t>
          </a:r>
          <a:r>
            <a:rPr lang="en-US" altLang="zh-TW" sz="1300" kern="1200" dirty="0" smtClean="0"/>
            <a:t>75</a:t>
          </a:r>
          <a:endParaRPr lang="zh-TW" altLang="en-US" sz="1300" kern="1200" dirty="0"/>
        </a:p>
      </dsp:txBody>
      <dsp:txXfrm rot="10800000">
        <a:off x="695115" y="990598"/>
        <a:ext cx="952323" cy="1390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＞形箭號流程圖"/>
  <dgm:desc val="用來顯示工作、程序、工作流程中的序列式步驟，或是用來強調進展或方向。最適用在 [階層 1] 及 [階層 2] 有極短文字的情況。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6F4B44-B233-4102-A621-31FA1494B628}" type="datetimeFigureOut">
              <a:rPr lang="zh-TW" altLang="en-US" smtClean="0"/>
              <a:pPr/>
              <a:t>2014/7/14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C9B3F7-8224-4CEB-8E71-18CB779D3D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人口販運案件偵辦技巧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28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sz="2200" dirty="0" smtClean="0">
                <a:solidFill>
                  <a:schemeClr val="bg2">
                    <a:lumMod val="25000"/>
                  </a:schemeClr>
                </a:solidFill>
              </a:rPr>
              <a:t>《</a:t>
            </a:r>
            <a:r>
              <a:rPr lang="zh-TW" altLang="en-US" sz="2200" dirty="0" smtClean="0">
                <a:solidFill>
                  <a:schemeClr val="bg2">
                    <a:lumMod val="25000"/>
                  </a:schemeClr>
                </a:solidFill>
              </a:rPr>
              <a:t>內政部入出國及移民署</a:t>
            </a:r>
            <a:r>
              <a:rPr lang="en-US" altLang="zh-TW" sz="2200" dirty="0" smtClean="0">
                <a:solidFill>
                  <a:schemeClr val="bg2">
                    <a:lumMod val="25000"/>
                  </a:schemeClr>
                </a:solidFill>
              </a:rPr>
              <a:t>103</a:t>
            </a:r>
            <a:r>
              <a:rPr lang="zh-TW" altLang="en-US" sz="2200" smtClean="0">
                <a:solidFill>
                  <a:schemeClr val="bg2">
                    <a:lumMod val="25000"/>
                  </a:schemeClr>
                </a:solidFill>
              </a:rPr>
              <a:t>年防制人口販運諮詢網路研習營</a:t>
            </a:r>
            <a:r>
              <a:rPr lang="en-US" altLang="zh-TW" sz="2200" smtClean="0">
                <a:solidFill>
                  <a:schemeClr val="bg2">
                    <a:lumMod val="25000"/>
                  </a:schemeClr>
                </a:solidFill>
              </a:rPr>
              <a:t>》</a:t>
            </a:r>
            <a:endParaRPr lang="en-US" altLang="zh-TW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zh-TW" altLang="en-US" sz="2000" dirty="0" smtClean="0">
                <a:solidFill>
                  <a:schemeClr val="bg2">
                    <a:lumMod val="25000"/>
                  </a:schemeClr>
                </a:solidFill>
              </a:rPr>
              <a:t>報告人：蔡佩玲  臺灣臺北地方法院檢察署檢察官</a:t>
            </a:r>
            <a:endParaRPr lang="zh-TW" alt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從刑事實體面觀察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積極之違反意願手段</a:t>
            </a:r>
            <a:r>
              <a:rPr lang="en-US" altLang="zh-TW" sz="2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/</a:t>
            </a:r>
            <a:br>
              <a:rPr lang="en-US" altLang="zh-TW" sz="2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消極債務約束、不能不知、難以求助之脆弱情境</a:t>
            </a:r>
            <a:endParaRPr lang="zh-TW" altLang="en-US" sz="22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4040188" cy="762000"/>
          </a:xfrm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積極或消極手段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4400" y="2819400"/>
            <a:ext cx="4041775" cy="762000"/>
          </a:xfrm>
          <a:noFill/>
          <a:ln w="38100">
            <a:solidFill>
              <a:schemeClr val="accent1">
                <a:shade val="50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取證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3783971"/>
            <a:ext cx="4040188" cy="2338057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恫以不服從即遣送回國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扣留護照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控制行動自由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恫以違法身分形成心理拘束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巧立名目滾以債務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脆弱情境＝無選擇可能性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057399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護照及其他證件在誰手上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進出廠房之規範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工作規則、宿舍規則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薪資袋</a:t>
            </a:r>
            <a:r>
              <a:rPr lang="en-US" altLang="zh-TW" dirty="0" smtClean="0"/>
              <a:t>(</a:t>
            </a:r>
            <a:r>
              <a:rPr lang="zh-TW" altLang="en-US" dirty="0" smtClean="0"/>
              <a:t>代扣款項目、扣款項目、語言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、薪資發予之時間。</a:t>
            </a:r>
            <a:endParaRPr lang="en-US" altLang="zh-TW" dirty="0" smtClean="0"/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有無其他違反規定之前例？該前例之下場為何？（包含利益的剝奪，如不得加班）</a:t>
            </a:r>
            <a:endParaRPr lang="zh-TW" altLang="en-US" dirty="0"/>
          </a:p>
        </p:txBody>
      </p:sp>
      <p:sp>
        <p:nvSpPr>
          <p:cNvPr id="7" name="內容版面配置區 5"/>
          <p:cNvSpPr txBox="1">
            <a:spLocks/>
          </p:cNvSpPr>
          <p:nvPr/>
        </p:nvSpPr>
        <p:spPr>
          <a:xfrm>
            <a:off x="4800600" y="4953000"/>
            <a:ext cx="4038600" cy="1676400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6125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45788" y="1600200"/>
            <a:ext cx="7464811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求救</a:t>
            </a:r>
            <a:r>
              <a:rPr lang="zh-TW" altLang="en-US" b="1" dirty="0" smtClean="0">
                <a:solidFill>
                  <a:schemeClr val="tx1"/>
                </a:solidFill>
              </a:rPr>
              <a:t>能力       自己     語言：國語、口音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                                   環境 ：來台經驗、來台後熟悉環境時間、      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                                                有無接觸外在人事物之機會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                                   行動能力：出入自由、處罰、證件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                                              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                      其他</a:t>
            </a:r>
            <a:r>
              <a:rPr lang="zh-TW" altLang="en-US" b="1" dirty="0">
                <a:solidFill>
                  <a:schemeClr val="tx1"/>
                </a:solidFill>
              </a:rPr>
              <a:t>求救</a:t>
            </a:r>
            <a:r>
              <a:rPr lang="zh-TW" altLang="en-US" b="1" dirty="0" smtClean="0">
                <a:solidFill>
                  <a:schemeClr val="tx1"/>
                </a:solidFill>
              </a:rPr>
              <a:t>管道         對於檢警的信賴度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              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                                                       仲介</a:t>
            </a:r>
            <a:r>
              <a:rPr lang="zh-TW" altLang="en-US" b="1" dirty="0">
                <a:solidFill>
                  <a:schemeClr val="tx1"/>
                </a:solidFill>
              </a:rPr>
              <a:t>之管理方式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                                              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求救籌碼           家鄉處境（來台之費用、家鄉經濟狀況）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              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                          與雇主之談判地位          賺得之工資是否可能返還                  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                                                                     勞動條件之訂定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                                                                    日常管理方式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                 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" name="左大括弧 5"/>
          <p:cNvSpPr/>
          <p:nvPr/>
        </p:nvSpPr>
        <p:spPr>
          <a:xfrm>
            <a:off x="1998856" y="1763488"/>
            <a:ext cx="533400" cy="1358563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大括弧 7"/>
          <p:cNvSpPr/>
          <p:nvPr/>
        </p:nvSpPr>
        <p:spPr>
          <a:xfrm>
            <a:off x="2895600" y="1611351"/>
            <a:ext cx="533400" cy="1172422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左大括弧 8"/>
          <p:cNvSpPr/>
          <p:nvPr/>
        </p:nvSpPr>
        <p:spPr>
          <a:xfrm>
            <a:off x="3886200" y="3122051"/>
            <a:ext cx="533400" cy="838200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大括弧 9"/>
          <p:cNvSpPr/>
          <p:nvPr/>
        </p:nvSpPr>
        <p:spPr>
          <a:xfrm>
            <a:off x="2147539" y="4495800"/>
            <a:ext cx="533400" cy="1139234"/>
          </a:xfrm>
          <a:prstGeom prst="leftBrace">
            <a:avLst>
              <a:gd name="adj1" fmla="val 8333"/>
              <a:gd name="adj2" fmla="val 2880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左大括弧 10"/>
          <p:cNvSpPr/>
          <p:nvPr/>
        </p:nvSpPr>
        <p:spPr>
          <a:xfrm>
            <a:off x="4543192" y="5065417"/>
            <a:ext cx="562207" cy="801983"/>
          </a:xfrm>
          <a:prstGeom prst="leftBrace">
            <a:avLst>
              <a:gd name="adj1" fmla="val 22967"/>
              <a:gd name="adj2" fmla="val 2318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從刑事實體面觀察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構成要件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分析</a:t>
            </a:r>
            <a:r>
              <a:rPr lang="en-US" altLang="zh-TW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脆弱情境</a:t>
            </a:r>
          </a:p>
        </p:txBody>
      </p:sp>
    </p:spTree>
    <p:extLst>
      <p:ext uri="{BB962C8B-B14F-4D97-AF65-F5344CB8AC3E}">
        <p14:creationId xmlns:p14="http://schemas.microsoft.com/office/powerpoint/2010/main" val="757996619"/>
      </p:ext>
    </p:extLst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從刑事實體面觀察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構成要件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分析</a:t>
            </a:r>
            <a:r>
              <a:rPr lang="en-US" altLang="zh-TW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勞動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與報酬顯不相當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C:\Users\user\AppData\Local\Microsoft\Windows\Temporary Internet Files\Content.IE5\ZKZNA57P\MC9004419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3251200" cy="368935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419600" y="1981200"/>
            <a:ext cx="441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勞動   </a:t>
            </a:r>
            <a:r>
              <a:rPr lang="en-US" altLang="zh-TW" sz="2400" b="1" dirty="0" err="1" smtClean="0"/>
              <a:t>v.s</a:t>
            </a:r>
            <a:r>
              <a:rPr lang="en-US" altLang="zh-TW" sz="2400" b="1" dirty="0" smtClean="0"/>
              <a:t>.</a:t>
            </a:r>
            <a:r>
              <a:rPr lang="zh-TW" altLang="en-US" sz="2400" b="1" dirty="0" smtClean="0"/>
              <a:t>   報酬</a:t>
            </a:r>
            <a:endParaRPr lang="en-US" altLang="zh-TW" sz="2400" b="1" dirty="0" smtClean="0"/>
          </a:p>
          <a:p>
            <a:r>
              <a:rPr lang="en-US" altLang="zh-TW" dirty="0" smtClean="0"/>
              <a:t>1.</a:t>
            </a:r>
            <a:r>
              <a:rPr lang="zh-TW" altLang="en-US" b="1" dirty="0" smtClean="0"/>
              <a:t>人口販運防制法施行細則第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條</a:t>
            </a:r>
            <a:endParaRPr lang="en-US" altLang="zh-TW" b="1" dirty="0" smtClean="0"/>
          </a:p>
          <a:p>
            <a:r>
              <a:rPr lang="zh-TW" altLang="en-US" sz="1600" dirty="0" smtClean="0"/>
              <a:t>    </a:t>
            </a:r>
            <a:r>
              <a:rPr lang="zh-TW" altLang="en-US" dirty="0" smtClean="0"/>
              <a:t>綜合考量被害人實際勞 動所得報酬與其  </a:t>
            </a:r>
            <a:endParaRPr lang="en-US" altLang="zh-TW" dirty="0" smtClean="0"/>
          </a:p>
          <a:p>
            <a:r>
              <a:rPr lang="zh-TW" altLang="en-US" dirty="0" smtClean="0"/>
              <a:t>    工時、工作內容、工作場所、工作環境</a:t>
            </a:r>
            <a:endParaRPr lang="en-US" altLang="zh-TW" dirty="0" smtClean="0"/>
          </a:p>
          <a:p>
            <a:r>
              <a:rPr lang="zh-TW" altLang="en-US" dirty="0" smtClean="0"/>
              <a:t>    等勞動條件相較顯不合理者</a:t>
            </a:r>
            <a:endParaRPr lang="en-US" altLang="zh-TW" dirty="0" smtClean="0"/>
          </a:p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現制</a:t>
            </a:r>
            <a:endParaRPr lang="en-US" altLang="zh-TW" b="1" dirty="0" smtClean="0"/>
          </a:p>
          <a:p>
            <a:r>
              <a:rPr lang="zh-TW" altLang="en-US" sz="1600" dirty="0" smtClean="0"/>
              <a:t>   </a:t>
            </a:r>
            <a:r>
              <a:rPr lang="zh-TW" altLang="en-US" dirty="0" smtClean="0"/>
              <a:t>勞動</a:t>
            </a:r>
            <a:r>
              <a:rPr lang="en-US" altLang="zh-TW" dirty="0" smtClean="0"/>
              <a:t>…..</a:t>
            </a:r>
            <a:r>
              <a:rPr lang="zh-TW" altLang="en-US" dirty="0" smtClean="0"/>
              <a:t>適用勞基法</a:t>
            </a:r>
            <a:endParaRPr lang="en-US" altLang="zh-TW" dirty="0" smtClean="0"/>
          </a:p>
          <a:p>
            <a:r>
              <a:rPr lang="zh-TW" altLang="en-US" dirty="0" smtClean="0"/>
              <a:t>   </a:t>
            </a:r>
            <a:r>
              <a:rPr lang="zh-TW" altLang="en-US" b="1" dirty="0" smtClean="0">
                <a:solidFill>
                  <a:srgbClr val="FF0000"/>
                </a:solidFill>
              </a:rPr>
              <a:t>報酬</a:t>
            </a:r>
            <a:r>
              <a:rPr lang="en-US" altLang="zh-TW" b="1" dirty="0" smtClean="0">
                <a:solidFill>
                  <a:srgbClr val="FF0000"/>
                </a:solidFill>
              </a:rPr>
              <a:t>…..</a:t>
            </a:r>
            <a:r>
              <a:rPr lang="zh-TW" altLang="en-US" b="1" dirty="0" smtClean="0">
                <a:solidFill>
                  <a:srgbClr val="FF0000"/>
                </a:solidFill>
              </a:rPr>
              <a:t>適用勞基法？？？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               ①低於基本工資一定不相當嗎？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               ②可否和原生國之標準比較？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834079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19200" y="2514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（一）報酬</a:t>
            </a:r>
            <a:endParaRPr lang="en-US" altLang="zh-TW" b="1" dirty="0" smtClean="0"/>
          </a:p>
          <a:p>
            <a:r>
              <a:rPr lang="en-US" altLang="zh-TW" b="1" dirty="0" smtClean="0"/>
              <a:t>1.</a:t>
            </a:r>
            <a:r>
              <a:rPr lang="zh-TW" altLang="en-US" dirty="0" smtClean="0"/>
              <a:t>工資：≧  基本工資</a:t>
            </a:r>
            <a:endParaRPr lang="en-US" altLang="zh-TW" dirty="0" smtClean="0"/>
          </a:p>
          <a:p>
            <a:r>
              <a:rPr lang="en-US" altLang="zh-TW" b="1" dirty="0" smtClean="0"/>
              <a:t>2.</a:t>
            </a:r>
            <a:r>
              <a:rPr lang="zh-TW" altLang="en-US" dirty="0" smtClean="0"/>
              <a:t>加班工資：遞增</a:t>
            </a:r>
            <a:endParaRPr lang="en-US" altLang="zh-TW" dirty="0" smtClean="0"/>
          </a:p>
          <a:p>
            <a:r>
              <a:rPr lang="en-US" altLang="zh-TW" b="1" dirty="0" smtClean="0"/>
              <a:t>3.</a:t>
            </a:r>
            <a:r>
              <a:rPr lang="zh-TW" altLang="en-US" dirty="0" smtClean="0"/>
              <a:t>預扣：禁止</a:t>
            </a:r>
            <a:endParaRPr lang="en-US" altLang="zh-TW" dirty="0" smtClean="0"/>
          </a:p>
          <a:p>
            <a:r>
              <a:rPr lang="zh-TW" altLang="en-US" dirty="0" smtClean="0"/>
              <a:t>（勞基法第三章參照）</a:t>
            </a:r>
            <a:endParaRPr lang="en-US" altLang="zh-TW" dirty="0" smtClean="0"/>
          </a:p>
          <a:p>
            <a:r>
              <a:rPr lang="zh-TW" altLang="en-US" b="1" dirty="0" smtClean="0"/>
              <a:t>（二）勞動</a:t>
            </a:r>
            <a:endParaRPr lang="en-US" altLang="zh-TW" b="1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工作時間：</a:t>
            </a:r>
            <a:endParaRPr lang="en-US" altLang="zh-TW" dirty="0" smtClean="0"/>
          </a:p>
          <a:p>
            <a:r>
              <a:rPr lang="zh-TW" altLang="en-US" dirty="0" smtClean="0"/>
              <a:t>  每日≦</a:t>
            </a:r>
            <a:r>
              <a:rPr lang="en-US" altLang="zh-TW" dirty="0" smtClean="0"/>
              <a:t>8</a:t>
            </a:r>
            <a:r>
              <a:rPr lang="zh-TW" altLang="en-US" dirty="0" smtClean="0"/>
              <a:t>小時</a:t>
            </a:r>
            <a:endParaRPr lang="en-US" altLang="zh-TW" dirty="0" smtClean="0"/>
          </a:p>
          <a:p>
            <a:r>
              <a:rPr lang="zh-TW" altLang="en-US" dirty="0" smtClean="0"/>
              <a:t>  每二週≦</a:t>
            </a:r>
            <a:r>
              <a:rPr lang="en-US" altLang="zh-TW" dirty="0" smtClean="0"/>
              <a:t>84</a:t>
            </a:r>
            <a:r>
              <a:rPr lang="zh-TW" altLang="en-US" dirty="0" smtClean="0"/>
              <a:t>小時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工作環境、工作內容、  </a:t>
            </a:r>
            <a:endParaRPr lang="en-US" altLang="zh-TW" dirty="0" smtClean="0"/>
          </a:p>
          <a:p>
            <a:r>
              <a:rPr lang="zh-TW" altLang="en-US" dirty="0" smtClean="0"/>
              <a:t>   工作場所：勞檢</a:t>
            </a:r>
          </a:p>
          <a:p>
            <a:endParaRPr lang="zh-TW" altLang="en-US" dirty="0"/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219200" y="1676400"/>
            <a:ext cx="30480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>
            <a:normAutofit fontScale="92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勞動與報酬顯不相當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4343400" y="1676400"/>
            <a:ext cx="3048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取證</a:t>
            </a:r>
            <a:endParaRPr kumimoji="0" lang="zh-TW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43400" y="2590800"/>
            <a:ext cx="48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（一）報酬</a:t>
            </a:r>
            <a:endParaRPr lang="en-US" altLang="zh-TW" b="1" dirty="0" smtClean="0"/>
          </a:p>
          <a:p>
            <a:r>
              <a:rPr lang="en-US" altLang="zh-TW" b="1" dirty="0" smtClean="0"/>
              <a:t>1.</a:t>
            </a:r>
            <a:r>
              <a:rPr lang="zh-TW" altLang="en-US" b="1" dirty="0" smtClean="0"/>
              <a:t>預扣返國機票費用？</a:t>
            </a:r>
            <a:endParaRPr lang="en-US" altLang="zh-TW" b="1" dirty="0" smtClean="0"/>
          </a:p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預扣生日禮金、團康費？</a:t>
            </a:r>
            <a:endParaRPr lang="en-US" altLang="zh-TW" b="1" dirty="0" smtClean="0"/>
          </a:p>
          <a:p>
            <a:r>
              <a:rPr lang="en-US" altLang="zh-TW" b="1" dirty="0" smtClean="0"/>
              <a:t>3.</a:t>
            </a:r>
            <a:r>
              <a:rPr lang="zh-TW" altLang="en-US" b="1" dirty="0" smtClean="0"/>
              <a:t>預扣膳食費？</a:t>
            </a:r>
            <a:endParaRPr lang="en-US" altLang="zh-TW" b="1" dirty="0" smtClean="0"/>
          </a:p>
          <a:p>
            <a:r>
              <a:rPr lang="en-US" altLang="zh-TW" b="1" dirty="0" smtClean="0"/>
              <a:t>4.</a:t>
            </a:r>
            <a:r>
              <a:rPr lang="zh-TW" altLang="en-US" b="1" dirty="0" smtClean="0"/>
              <a:t>預扣非法外勞之稅捐？</a:t>
            </a:r>
            <a:endParaRPr lang="en-US" altLang="zh-TW" b="1" dirty="0" smtClean="0"/>
          </a:p>
          <a:p>
            <a:r>
              <a:rPr lang="zh-TW" altLang="en-US" b="1" dirty="0" smtClean="0"/>
              <a:t>（二）勞動</a:t>
            </a:r>
            <a:endParaRPr lang="en-US" altLang="zh-TW" b="1" dirty="0" smtClean="0"/>
          </a:p>
          <a:p>
            <a:r>
              <a:rPr lang="en-US" altLang="zh-TW" b="1" dirty="0" smtClean="0"/>
              <a:t>1.</a:t>
            </a:r>
            <a:r>
              <a:rPr lang="zh-TW" altLang="en-US" b="1" dirty="0" smtClean="0"/>
              <a:t>暴露於有害物質之工作環境</a:t>
            </a:r>
            <a:endParaRPr lang="en-US" altLang="zh-TW" b="1" dirty="0" smtClean="0"/>
          </a:p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住宿環境：夾層屋、過度擁擠</a:t>
            </a:r>
            <a:endParaRPr lang="en-US" altLang="zh-TW" b="1" dirty="0" smtClean="0"/>
          </a:p>
          <a:p>
            <a:r>
              <a:rPr lang="en-US" altLang="zh-TW" b="1" dirty="0" smtClean="0"/>
              <a:t>3.</a:t>
            </a:r>
            <a:r>
              <a:rPr lang="zh-TW" altLang="en-US" b="1" dirty="0" smtClean="0"/>
              <a:t>用餐環境骯髒惡劣</a:t>
            </a:r>
            <a:endParaRPr lang="en-US" altLang="zh-TW" b="1" dirty="0" smtClean="0"/>
          </a:p>
          <a:p>
            <a:r>
              <a:rPr lang="en-US" altLang="zh-TW" b="1" dirty="0" smtClean="0"/>
              <a:t>4.</a:t>
            </a:r>
            <a:r>
              <a:rPr lang="zh-TW" altLang="en-US" b="1" dirty="0" smtClean="0"/>
              <a:t>形式宿舍、實則</a:t>
            </a:r>
            <a:r>
              <a:rPr lang="en-US" altLang="zh-TW" b="1" dirty="0" smtClean="0"/>
              <a:t>24</a:t>
            </a:r>
            <a:r>
              <a:rPr lang="zh-TW" altLang="en-US" b="1" dirty="0" smtClean="0"/>
              <a:t>小時警衛</a:t>
            </a:r>
            <a:endParaRPr lang="en-US" altLang="zh-TW" b="1" dirty="0" smtClean="0"/>
          </a:p>
          <a:p>
            <a:r>
              <a:rPr lang="en-US" altLang="zh-TW" b="1" dirty="0" smtClean="0"/>
              <a:t>5.</a:t>
            </a:r>
            <a:r>
              <a:rPr lang="zh-TW" altLang="en-US" b="1" dirty="0" smtClean="0"/>
              <a:t>工作內容與原約定不相符合（養護中心人員卻從事殯葬勞動）</a:t>
            </a:r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從刑事實體面觀察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構成要件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分析</a:t>
            </a:r>
            <a:r>
              <a:rPr lang="en-US" altLang="zh-TW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勞動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與報酬顯不相當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42607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66800" y="3962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從刑事程序面</a:t>
            </a:r>
            <a:r>
              <a:rPr lang="zh-TW" altLang="en-US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觀察</a:t>
            </a:r>
            <a:endParaRPr lang="en-US" altLang="zh-TW" sz="4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      </a:t>
            </a:r>
            <a:r>
              <a:rPr lang="en-US" altLang="zh-TW" sz="3600" b="1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—</a:t>
            </a:r>
            <a:r>
              <a:rPr lang="zh-TW" altLang="en-US" sz="3600" b="1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偵查蒐證重點、偵查手段運用</a:t>
            </a:r>
            <a:endParaRPr lang="zh-TW" altLang="en-US" sz="3600" b="1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6858000" cy="9906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0795242"/>
      </p:ext>
    </p:extLst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533400" y="1447800"/>
          <a:ext cx="792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>
          <a:xfrm>
            <a:off x="609600" y="609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偵查階段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557456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304800" y="16002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搜索行動階段：性剝削案件之取證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7133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DVD_00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17638"/>
            <a:ext cx="3867176" cy="2511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圖片 2" descr="PDVD_01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743200"/>
            <a:ext cx="4714456" cy="314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PDVD_02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038600"/>
            <a:ext cx="3928638" cy="2619092"/>
          </a:xfrm>
          <a:prstGeom prst="rect">
            <a:avLst/>
          </a:prstGeom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425605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搜索行動階段：性剝削案件之取證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210716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DVD_01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219200"/>
            <a:ext cx="4178670" cy="2785780"/>
          </a:xfrm>
          <a:prstGeom prst="rect">
            <a:avLst/>
          </a:prstGeom>
        </p:spPr>
      </p:pic>
      <p:pic>
        <p:nvPicPr>
          <p:cNvPr id="3" name="圖片 2" descr="PDVD_00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276600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457200" y="32903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搜索行動階段：性剝削案件之取證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524000" y="3581400"/>
            <a:ext cx="609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233626" y="3429000"/>
            <a:ext cx="81437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162452" y="2612090"/>
            <a:ext cx="714348" cy="359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29465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DVD_01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95600"/>
            <a:ext cx="4357266" cy="290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 descr="PDVD_01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914400"/>
            <a:ext cx="4714455" cy="3142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 descr="PDVD_0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962400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457200" y="32903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搜索行動階段：性剝削案件之取證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383147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135347672"/>
              </p:ext>
            </p:extLst>
          </p:nvPr>
        </p:nvGraphicFramePr>
        <p:xfrm>
          <a:off x="838200" y="1600201"/>
          <a:ext cx="7391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38200" y="4191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Point</a:t>
            </a:r>
            <a:r>
              <a:rPr lang="zh-TW" altLang="en-US" sz="2000" dirty="0" smtClean="0"/>
              <a:t>：是否利用被害者之脆弱情境剝奪人性尊嚴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62600" y="48006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Point:</a:t>
            </a:r>
            <a:r>
              <a:rPr lang="zh-TW" altLang="en-US" sz="2000" dirty="0" smtClean="0"/>
              <a:t>是否有人流非法入出境（人口走私是人流處置之內容或是造成脆弱情境的原因）</a:t>
            </a:r>
            <a:endParaRPr lang="zh-TW" altLang="en-US" sz="2000" dirty="0"/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09239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概念區辨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人口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販運</a:t>
            </a:r>
            <a:r>
              <a:rPr lang="en-US" altLang="zh-TW" sz="2200" dirty="0" err="1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v.s</a:t>
            </a:r>
            <a:r>
              <a:rPr lang="en-US" altLang="zh-TW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人口走私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0215983"/>
      </p:ext>
    </p:extLst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DVD_00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2571315" cy="171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 descr="PDVD_01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643314"/>
            <a:ext cx="3714776" cy="2476518"/>
          </a:xfrm>
          <a:prstGeom prst="rect">
            <a:avLst/>
          </a:prstGeom>
        </p:spPr>
      </p:pic>
      <p:pic>
        <p:nvPicPr>
          <p:cNvPr id="4" name="圖片 3" descr="PDVD_02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642918"/>
            <a:ext cx="4607298" cy="3071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圖片 4" descr="PDVD_024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714752"/>
            <a:ext cx="3643302" cy="242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標題 2"/>
          <p:cNvSpPr txBox="1">
            <a:spLocks/>
          </p:cNvSpPr>
          <p:nvPr/>
        </p:nvSpPr>
        <p:spPr>
          <a:xfrm>
            <a:off x="457200" y="32903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搜索行動階段：性剝削案件之取證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4887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315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>
          <a:xfrm>
            <a:off x="457200" y="32903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搜索行動階段：勞力剝削案件之取證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700447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搜索行動階段：勞力剝削案件之取證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140653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1026" name="Picture 2" descr="J:\擴益照片\擴益照\1028工廠檢視\SDC1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0" y="-21259800"/>
            <a:ext cx="5852160" cy="4389120"/>
          </a:xfrm>
          <a:prstGeom prst="rect">
            <a:avLst/>
          </a:prstGeom>
          <a:noFill/>
        </p:spPr>
      </p:pic>
      <p:pic>
        <p:nvPicPr>
          <p:cNvPr id="1027" name="Picture 3" descr="J:\擴益照片\擴益照\1028工廠檢視\SDC11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820160" cy="2865120"/>
          </a:xfrm>
          <a:prstGeom prst="rect">
            <a:avLst/>
          </a:prstGeom>
          <a:noFill/>
        </p:spPr>
      </p:pic>
      <p:pic>
        <p:nvPicPr>
          <p:cNvPr id="1028" name="Picture 4" descr="J:\擴益照片\擴益照\1028工廠檢視\SDC11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219200"/>
            <a:ext cx="2743200" cy="2057400"/>
          </a:xfrm>
          <a:prstGeom prst="rect">
            <a:avLst/>
          </a:prstGeom>
          <a:noFill/>
        </p:spPr>
      </p:pic>
      <p:pic>
        <p:nvPicPr>
          <p:cNvPr id="1029" name="Picture 5" descr="J:\擴益照片\擴益照\1028工廠檢視\SDC1188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95400" y="3733800"/>
            <a:ext cx="3901440" cy="2926080"/>
          </a:xfrm>
          <a:prstGeom prst="rect">
            <a:avLst/>
          </a:prstGeom>
          <a:noFill/>
        </p:spPr>
      </p:pic>
      <p:pic>
        <p:nvPicPr>
          <p:cNvPr id="1030" name="Picture 6" descr="J:\擴益照片\擴益照\1028工廠檢視\SDC11905.JPG"/>
          <p:cNvPicPr>
            <a:picLocks noChangeAspect="1" noChangeArrowheads="1"/>
          </p:cNvPicPr>
          <p:nvPr/>
        </p:nvPicPr>
        <p:blipFill>
          <a:blip r:embed="rId6" cstate="print">
            <a:lum bright="31000"/>
          </a:blip>
          <a:srcRect/>
          <a:stretch>
            <a:fillRect/>
          </a:stretch>
        </p:blipFill>
        <p:spPr bwMode="auto">
          <a:xfrm>
            <a:off x="5242560" y="3505200"/>
            <a:ext cx="3901440" cy="2926080"/>
          </a:xfrm>
          <a:prstGeom prst="rect">
            <a:avLst/>
          </a:prstGeom>
          <a:noFill/>
        </p:spPr>
      </p:pic>
      <p:sp>
        <p:nvSpPr>
          <p:cNvPr id="11" name="標題 2"/>
          <p:cNvSpPr txBox="1">
            <a:spLocks/>
          </p:cNvSpPr>
          <p:nvPr/>
        </p:nvSpPr>
        <p:spPr>
          <a:xfrm>
            <a:off x="557189" y="18669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搜索行動階段：勞力剝削案件之取證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632978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41400" y="1168400"/>
            <a:ext cx="568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2743200" y="3429000"/>
            <a:ext cx="2057400" cy="914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505200" y="5410200"/>
            <a:ext cx="2057400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全薪欄項不可低於底薪，不可分割為職務津貼、全勤、績效獎金等作加總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400800" y="2514600"/>
            <a:ext cx="2057400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扣款欄項必須以最低工資</a:t>
            </a:r>
            <a:r>
              <a:rPr lang="en-US" altLang="zh-TW" dirty="0" smtClean="0"/>
              <a:t>17880</a:t>
            </a:r>
            <a:r>
              <a:rPr lang="zh-TW" altLang="en-US" dirty="0" smtClean="0"/>
              <a:t>元計算，基數必須相符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 rot="5223412">
            <a:off x="4553222" y="2730227"/>
            <a:ext cx="1243707" cy="533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219200" y="5486400"/>
            <a:ext cx="2057400" cy="533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9600" y="3962400"/>
            <a:ext cx="1981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免稅加班部分要依法遞增給付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4953000" y="3886200"/>
            <a:ext cx="1752600" cy="1143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858000" y="4648200"/>
            <a:ext cx="1828800" cy="20313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員工借支還款：需自願</a:t>
            </a:r>
            <a:endParaRPr lang="en-US" altLang="zh-TW" dirty="0" smtClean="0"/>
          </a:p>
          <a:p>
            <a:r>
              <a:rPr lang="zh-TW" altLang="en-US" dirty="0" smtClean="0"/>
              <a:t>代扣薪資所得：違法</a:t>
            </a:r>
            <a:endParaRPr lang="en-US" altLang="zh-TW" dirty="0" smtClean="0"/>
          </a:p>
          <a:p>
            <a:r>
              <a:rPr lang="zh-TW" altLang="en-US" dirty="0" smtClean="0"/>
              <a:t>代扣勞健保：如係非法逃逸勞工，違法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1000" y="1676400"/>
            <a:ext cx="152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全部以中文書寫</a:t>
            </a:r>
            <a:endParaRPr lang="zh-TW" altLang="en-US" dirty="0"/>
          </a:p>
        </p:txBody>
      </p:sp>
      <p:sp>
        <p:nvSpPr>
          <p:cNvPr id="15" name="標題 2"/>
          <p:cNvSpPr txBox="1">
            <a:spLocks/>
          </p:cNvSpPr>
          <p:nvPr/>
        </p:nvSpPr>
        <p:spPr>
          <a:xfrm>
            <a:off x="572429" y="3429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搜索行動階段：勞力剝削案件之取證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162361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152400" y="1295400"/>
            <a:ext cx="42862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152400" y="4038600"/>
            <a:ext cx="4038600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59573" y="1432932"/>
            <a:ext cx="9906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586493" y="1867829"/>
            <a:ext cx="9906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24200" y="1867829"/>
            <a:ext cx="9906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lum bright="19000"/>
          </a:blip>
          <a:srcRect/>
          <a:stretch>
            <a:fillRect/>
          </a:stretch>
        </p:blipFill>
        <p:spPr bwMode="auto">
          <a:xfrm>
            <a:off x="4700239" y="1181100"/>
            <a:ext cx="42291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橢圓 8"/>
          <p:cNvSpPr/>
          <p:nvPr/>
        </p:nvSpPr>
        <p:spPr>
          <a:xfrm>
            <a:off x="5105400" y="2362200"/>
            <a:ext cx="37338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715000" y="1524001"/>
            <a:ext cx="8382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984023" y="2172629"/>
            <a:ext cx="838200" cy="304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2"/>
          <p:cNvSpPr txBox="1">
            <a:spLocks/>
          </p:cNvSpPr>
          <p:nvPr/>
        </p:nvSpPr>
        <p:spPr>
          <a:xfrm>
            <a:off x="557189" y="18669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搜索行動階段：勞力剝削案件之取證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120038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26</a:t>
            </a:fld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37404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>
          <a:xfrm>
            <a:off x="572429" y="3429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初訊、複訊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99177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572429" y="3429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人口販運被害人之鑑別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1" name="Picture 3" descr="C:\Users\peiling\AppData\Local\Microsoft\Windows\Temporary Internet Files\Content.IE5\3E16Q0DO\MC9003118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3139287" cy="25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343400" y="1905000"/>
            <a:ext cx="411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浮動鑑別制度</a:t>
            </a:r>
            <a:endParaRPr lang="en-US" altLang="zh-TW" dirty="0" smtClean="0"/>
          </a:p>
          <a:p>
            <a:r>
              <a:rPr lang="zh-TW" altLang="en-US" dirty="0" smtClean="0"/>
              <a:t>   ①參考標準：</a:t>
            </a:r>
            <a:endParaRPr lang="en-US" altLang="zh-TW" dirty="0" smtClean="0"/>
          </a:p>
          <a:p>
            <a:r>
              <a:rPr lang="zh-TW" altLang="en-US" sz="1400" dirty="0"/>
              <a:t> </a:t>
            </a:r>
            <a:r>
              <a:rPr lang="zh-TW" altLang="en-US" sz="1400" dirty="0" smtClean="0"/>
              <a:t>  人口販運被害人鑑別原則（法務部）</a:t>
            </a:r>
            <a:endParaRPr lang="en-US" altLang="zh-TW" sz="1400" dirty="0" smtClean="0"/>
          </a:p>
          <a:p>
            <a:r>
              <a:rPr lang="zh-TW" altLang="en-US" sz="1400" dirty="0"/>
              <a:t> </a:t>
            </a:r>
            <a:r>
              <a:rPr lang="zh-TW" altLang="en-US" sz="1400" dirty="0" smtClean="0"/>
              <a:t> 人口販運被害人鑑別參考指標（法務部）</a:t>
            </a:r>
            <a:endParaRPr lang="en-US" altLang="zh-TW" sz="1400" dirty="0" smtClean="0"/>
          </a:p>
          <a:p>
            <a:r>
              <a:rPr lang="zh-TW" altLang="en-US" dirty="0" smtClean="0"/>
              <a:t>    ②鑑別結果：被害人、非被害人、</a:t>
            </a:r>
            <a:endParaRPr lang="en-US" altLang="zh-TW" dirty="0" smtClean="0"/>
          </a:p>
          <a:p>
            <a:r>
              <a:rPr lang="zh-TW" altLang="en-US" dirty="0" smtClean="0"/>
              <a:t>       疑似被害人</a:t>
            </a:r>
            <a:endParaRPr lang="en-US" altLang="zh-TW" dirty="0" smtClean="0"/>
          </a:p>
          <a:p>
            <a:endParaRPr lang="en-US" altLang="zh-TW" sz="1400" dirty="0"/>
          </a:p>
          <a:p>
            <a:endParaRPr lang="en-US" altLang="zh-TW" sz="1400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鑑別權人？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人口販運防制法第</a:t>
            </a:r>
            <a:r>
              <a:rPr lang="en-US" altLang="zh-TW" dirty="0" smtClean="0"/>
              <a:t>11</a:t>
            </a:r>
            <a:r>
              <a:rPr lang="zh-TW" altLang="en-US" dirty="0" smtClean="0"/>
              <a:t>條</a:t>
            </a:r>
            <a:endParaRPr lang="en-US" altLang="zh-TW" sz="1400" dirty="0" smtClean="0"/>
          </a:p>
          <a:p>
            <a:r>
              <a:rPr lang="zh-TW" altLang="en-US" sz="1400" dirty="0" smtClean="0"/>
              <a:t>司法警察機關查獲或受理經通報之疑似人口販運案件時，應即進行人口販運被害人之鑑別</a:t>
            </a:r>
            <a:endParaRPr lang="en-US" altLang="zh-TW" sz="1400" dirty="0" smtClean="0"/>
          </a:p>
          <a:p>
            <a:r>
              <a:rPr lang="zh-TW" altLang="en-US" sz="1400" dirty="0"/>
              <a:t>檢察官偵查</a:t>
            </a:r>
            <a:r>
              <a:rPr lang="zh-TW" altLang="en-US" sz="1400" dirty="0" smtClean="0"/>
              <a:t>中，發現疑似人口販運案件時，應即進行被害人之鑑別：法院審理中，知悉有人口販運嫌疑者，應立即移請檢察官處理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偵查終結前之再鑑別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9236069"/>
      </p:ext>
    </p:extLst>
  </p:cSld>
  <p:clrMapOvr>
    <a:masterClrMapping/>
  </p:clrMapOvr>
  <p:transition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1043608" y="2780928"/>
            <a:ext cx="1872208" cy="1800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被害人之指訴</a:t>
            </a:r>
            <a:endParaRPr lang="zh-TW" altLang="en-US" dirty="0"/>
          </a:p>
        </p:txBody>
      </p:sp>
      <p:sp>
        <p:nvSpPr>
          <p:cNvPr id="4" name="左大括弧 3"/>
          <p:cNvSpPr/>
          <p:nvPr/>
        </p:nvSpPr>
        <p:spPr>
          <a:xfrm>
            <a:off x="3131840" y="1844824"/>
            <a:ext cx="360040" cy="37444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3491880" y="1988840"/>
            <a:ext cx="1728192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表達能力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526740" y="3681028"/>
            <a:ext cx="1728192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心理素質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左大括弧 6"/>
          <p:cNvSpPr/>
          <p:nvPr/>
        </p:nvSpPr>
        <p:spPr>
          <a:xfrm>
            <a:off x="5269284" y="1573969"/>
            <a:ext cx="360040" cy="13509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大括弧 7"/>
          <p:cNvSpPr/>
          <p:nvPr/>
        </p:nvSpPr>
        <p:spPr>
          <a:xfrm>
            <a:off x="5254155" y="3527575"/>
            <a:ext cx="360040" cy="12430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720783" y="15977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被害人本身教育知識背景（年齡、精神智能、個性）</a:t>
            </a:r>
            <a:endParaRPr lang="en-US" altLang="zh-TW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5738935" y="2437242"/>
            <a:ext cx="322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語言（教育程度、外語</a:t>
            </a:r>
            <a:r>
              <a:rPr lang="en-US" altLang="zh-TW" dirty="0" smtClean="0"/>
              <a:t>/</a:t>
            </a:r>
            <a:r>
              <a:rPr lang="zh-TW" altLang="en-US" dirty="0" smtClean="0"/>
              <a:t>手語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自然語通譯）</a:t>
            </a:r>
            <a:endParaRPr lang="en-US" altLang="zh-TW" dirty="0" smtClean="0"/>
          </a:p>
        </p:txBody>
      </p:sp>
      <p:sp>
        <p:nvSpPr>
          <p:cNvPr id="11" name="文字方塊 10"/>
          <p:cNvSpPr txBox="1"/>
          <p:nvPr/>
        </p:nvSpPr>
        <p:spPr>
          <a:xfrm>
            <a:off x="5796136" y="350100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家庭背景與文化養成</a:t>
            </a:r>
            <a:endParaRPr lang="en-US" altLang="zh-TW" dirty="0" smtClean="0"/>
          </a:p>
        </p:txBody>
      </p:sp>
      <p:sp>
        <p:nvSpPr>
          <p:cNvPr id="12" name="文字方塊 11"/>
          <p:cNvSpPr txBox="1"/>
          <p:nvPr/>
        </p:nvSpPr>
        <p:spPr>
          <a:xfrm>
            <a:off x="5796136" y="42210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外來壓力與抗壓性（親友支援、社會接納及訴訟進行等因素）</a:t>
            </a:r>
            <a:endParaRPr lang="en-US" altLang="zh-TW" dirty="0" smtClean="0"/>
          </a:p>
        </p:txBody>
      </p:sp>
      <p:sp>
        <p:nvSpPr>
          <p:cNvPr id="13" name="圓角矩形 12"/>
          <p:cNvSpPr/>
          <p:nvPr/>
        </p:nvSpPr>
        <p:spPr>
          <a:xfrm>
            <a:off x="3560193" y="5301208"/>
            <a:ext cx="1728192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時空要素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左大括弧 13"/>
          <p:cNvSpPr/>
          <p:nvPr/>
        </p:nvSpPr>
        <p:spPr>
          <a:xfrm>
            <a:off x="5406554" y="5236077"/>
            <a:ext cx="317573" cy="124300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796136" y="53012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犯罪時空</a:t>
            </a:r>
            <a:r>
              <a:rPr lang="en-US" altLang="zh-TW" dirty="0" smtClean="0"/>
              <a:t>(</a:t>
            </a:r>
            <a:r>
              <a:rPr lang="zh-TW" altLang="en-US" dirty="0" smtClean="0"/>
              <a:t>家庭性侵、師生性侵、販運被害人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96136" y="6093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訴訟時空</a:t>
            </a:r>
            <a:endParaRPr lang="zh-TW" altLang="en-US" dirty="0"/>
          </a:p>
        </p:txBody>
      </p:sp>
      <p:sp>
        <p:nvSpPr>
          <p:cNvPr id="17" name="標題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公訴蒞庭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階段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356737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743142869"/>
              </p:ext>
            </p:extLst>
          </p:nvPr>
        </p:nvGraphicFramePr>
        <p:xfrm>
          <a:off x="1524000" y="13970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791200" y="35052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在長時間的偵審程序中，被害人的心境、參與訴訟態度、主觀認知、人生歷練等都在長時間等待訴訟過程中產生變化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立方體 4"/>
          <p:cNvSpPr/>
          <p:nvPr/>
        </p:nvSpPr>
        <p:spPr>
          <a:xfrm>
            <a:off x="1219200" y="2514600"/>
            <a:ext cx="3124200" cy="3962400"/>
          </a:xfrm>
          <a:prstGeom prst="cub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96218"/>
            <a:ext cx="317658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從刑事程序面觀察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公訴蒞庭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階段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89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.yimg.com/ib/th?id=HN.60798736720219684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312" y="-152400"/>
            <a:ext cx="9540312" cy="6349575"/>
          </a:xfrm>
          <a:prstGeom prst="rect">
            <a:avLst/>
          </a:prstGeom>
          <a:noFill/>
        </p:spPr>
      </p:pic>
      <p:cxnSp>
        <p:nvCxnSpPr>
          <p:cNvPr id="4" name="弧形接點 3"/>
          <p:cNvCxnSpPr/>
          <p:nvPr/>
        </p:nvCxnSpPr>
        <p:spPr>
          <a:xfrm>
            <a:off x="2895600" y="2438400"/>
            <a:ext cx="685800" cy="6096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弧形接點 5"/>
          <p:cNvCxnSpPr/>
          <p:nvPr/>
        </p:nvCxnSpPr>
        <p:spPr>
          <a:xfrm flipV="1">
            <a:off x="3657600" y="1828800"/>
            <a:ext cx="2895600" cy="12954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人口販運防制法</a:t>
            </a:r>
            <a:r>
              <a:rPr lang="zh-TW" altLang="en-US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施行</a:t>
            </a:r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後</a:t>
            </a:r>
            <a:r>
              <a:rPr lang="en-US" altLang="zh-TW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之相關問題</a:t>
            </a:r>
            <a:endParaRPr lang="zh-TW" altLang="en-US" sz="4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827167"/>
      </p:ext>
    </p:extLst>
  </p:cSld>
  <p:clrMapOvr>
    <a:masterClrMapping/>
  </p:clrMapOvr>
  <p:transition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142556894"/>
              </p:ext>
            </p:extLst>
          </p:nvPr>
        </p:nvGraphicFramePr>
        <p:xfrm>
          <a:off x="745273" y="3505200"/>
          <a:ext cx="71628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762000" y="17526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一、法定刑度限制，非法定得聲請通訊監察之案件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二、在跨國案件類型，查緝範圍受限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/>
              <a:t>三、被害人保護仍不足（包含被害人安置、被害人</a:t>
            </a:r>
            <a:r>
              <a:rPr lang="zh-TW" altLang="en-US" b="1" dirty="0" smtClean="0"/>
              <a:t>鑑  </a:t>
            </a:r>
            <a:endParaRPr lang="en-US" altLang="zh-TW" b="1" dirty="0" smtClean="0"/>
          </a:p>
          <a:p>
            <a:r>
              <a:rPr lang="zh-TW" altLang="en-US" b="1" dirty="0"/>
              <a:t>  </a:t>
            </a:r>
            <a:r>
              <a:rPr lang="zh-TW" altLang="en-US" b="1" dirty="0" smtClean="0"/>
              <a:t>    定流程</a:t>
            </a:r>
            <a:r>
              <a:rPr lang="zh-TW" altLang="en-US" b="1" dirty="0"/>
              <a:t>、被害人返鄉權與對質詰問權之關係</a:t>
            </a:r>
            <a:r>
              <a:rPr lang="zh-TW" altLang="en-US" b="1" dirty="0" smtClean="0"/>
              <a:t>）</a:t>
            </a:r>
            <a:endParaRPr lang="en-US" altLang="zh-TW" b="1" dirty="0" smtClean="0"/>
          </a:p>
          <a:p>
            <a:endParaRPr lang="zh-TW" altLang="en-US" b="1" dirty="0"/>
          </a:p>
          <a:p>
            <a:r>
              <a:rPr lang="zh-TW" altLang="en-US" b="1" dirty="0" smtClean="0"/>
              <a:t>四、</a:t>
            </a:r>
            <a:r>
              <a:rPr lang="zh-TW" altLang="en-US" b="1" dirty="0"/>
              <a:t>承辦所需之人力資源多，但相關的人員對此類</a:t>
            </a:r>
            <a:r>
              <a:rPr lang="zh-TW" altLang="en-US" b="1" dirty="0" smtClean="0"/>
              <a:t>案 </a:t>
            </a:r>
            <a:endParaRPr lang="en-US" altLang="zh-TW" b="1" dirty="0" smtClean="0"/>
          </a:p>
          <a:p>
            <a:r>
              <a:rPr lang="zh-TW" altLang="en-US" b="1" dirty="0"/>
              <a:t> </a:t>
            </a:r>
            <a:r>
              <a:rPr lang="zh-TW" altLang="en-US" b="1" dirty="0" smtClean="0"/>
              <a:t>      件</a:t>
            </a:r>
            <a:r>
              <a:rPr lang="zh-TW" altLang="en-US" b="1" dirty="0"/>
              <a:t>因所受訓練及認同感有限</a:t>
            </a:r>
          </a:p>
          <a:p>
            <a:endParaRPr lang="zh-TW" altLang="en-US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510169" y="51388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人口販運防制法實施後之相關問題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查緝實務</a:t>
            </a:r>
          </a:p>
        </p:txBody>
      </p:sp>
    </p:spTree>
    <p:extLst>
      <p:ext uri="{BB962C8B-B14F-4D97-AF65-F5344CB8AC3E}">
        <p14:creationId xmlns:p14="http://schemas.microsoft.com/office/powerpoint/2010/main" val="4004781399"/>
      </p:ext>
    </p:extLst>
  </p:cSld>
  <p:clrMapOvr>
    <a:masterClrMapping/>
  </p:clrMapOvr>
  <p:transition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B452-5E5D-4DAE-9D7A-5972741F115F}" type="slidenum">
              <a:rPr lang="zh-TW" altLang="en-US" smtClean="0"/>
              <a:pPr/>
              <a:t>32</a:t>
            </a:fld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934200" y="2667000"/>
            <a:ext cx="167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優秀之社工人員能觀察到被害人在案件發展過程中之細微變化，提供專業建議；並能提供被害人對於案件的發展與所需時間，穩定心態</a:t>
            </a:r>
            <a:endParaRPr lang="zh-TW" altLang="en-US" sz="1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400800" y="5029200"/>
            <a:ext cx="167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通譯扮演檢察官與被害人間之溝通關鍵，對於法律、人口販運之基本觀念及專業用語倘有較佳之背景知識，對於案件之成功有關鍵影響</a:t>
            </a:r>
            <a:endParaRPr lang="zh-TW" altLang="en-US" sz="1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2514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勞檢單位在物證、書證之蒐集上，具有實務經驗與相關背景資料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62000" y="4495800"/>
            <a:ext cx="175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稅務單位雖非第一時間參與案件，但稅務機關可提供即時有效之稅務資料，對於公司之成員以及事後計算被害人之求償金額均有幫助</a:t>
            </a:r>
            <a:endParaRPr lang="zh-TW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105400" y="9144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優秀之警調人力對於場域及待拘捕人力移動之敏銳度極佳，能有效達成期待目標，並必免證物受影響</a:t>
            </a:r>
            <a:endParaRPr lang="zh-TW" altLang="en-US" sz="1400" dirty="0"/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510169" y="3429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人口販運防制法實施後之相關問題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查緝實務</a:t>
            </a:r>
          </a:p>
        </p:txBody>
      </p:sp>
    </p:spTree>
    <p:extLst>
      <p:ext uri="{BB962C8B-B14F-4D97-AF65-F5344CB8AC3E}">
        <p14:creationId xmlns:p14="http://schemas.microsoft.com/office/powerpoint/2010/main" val="242896023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1475656" y="1124744"/>
          <a:ext cx="619268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683568" y="5085184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現今刑事追訴體系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與犯罪所得查扣沒收之關連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620688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追人不追錢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造成犯罪激增、刑事系統被癱瘓之惡性循環</a:t>
            </a:r>
            <a:endParaRPr lang="en-US" altLang="zh-TW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5135763"/>
      </p:ext>
    </p:extLst>
  </p:cSld>
  <p:clrMapOvr>
    <a:masterClrMapping/>
  </p:clrMapOvr>
  <p:transition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直接存取儲存裝置 1"/>
          <p:cNvSpPr/>
          <p:nvPr/>
        </p:nvSpPr>
        <p:spPr>
          <a:xfrm>
            <a:off x="1547664" y="2060848"/>
            <a:ext cx="1440160" cy="1440160"/>
          </a:xfrm>
          <a:prstGeom prst="flowChartMagneticDrum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流程圖: 直接存取儲存裝置 2"/>
          <p:cNvSpPr/>
          <p:nvPr/>
        </p:nvSpPr>
        <p:spPr>
          <a:xfrm>
            <a:off x="3275856" y="2060848"/>
            <a:ext cx="1440160" cy="1440160"/>
          </a:xfrm>
          <a:prstGeom prst="flowChartMagneticDrum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流程圖: 直接存取儲存裝置 3"/>
          <p:cNvSpPr/>
          <p:nvPr/>
        </p:nvSpPr>
        <p:spPr>
          <a:xfrm>
            <a:off x="5148064" y="2060848"/>
            <a:ext cx="1440160" cy="1440160"/>
          </a:xfrm>
          <a:prstGeom prst="flowChartMagneticDrum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03648" y="12687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C000"/>
                </a:solidFill>
                <a:latin typeface="+mj-ea"/>
                <a:ea typeface="+mj-ea"/>
              </a:rPr>
              <a:t>有效查扣</a:t>
            </a:r>
            <a:endParaRPr lang="zh-TW" altLang="en-US" sz="24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75856" y="12687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C000"/>
                </a:solidFill>
                <a:latin typeface="+mj-ea"/>
                <a:ea typeface="+mj-ea"/>
              </a:rPr>
              <a:t>沒收機制</a:t>
            </a:r>
            <a:endParaRPr lang="zh-TW" altLang="en-US" sz="24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20072" y="12687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C000"/>
                </a:solidFill>
                <a:latin typeface="+mj-ea"/>
                <a:ea typeface="+mj-ea"/>
              </a:rPr>
              <a:t>回饋機制</a:t>
            </a:r>
            <a:endParaRPr lang="zh-TW" altLang="en-US" sz="24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33794" name="AutoShape 2" descr="data:image/jpeg;base64,/9j/4AAQSkZJRgABAQAAAQABAAD/2wCEAAkGBxQQEhQUExQWFRUWGBgYFxUYFxcYGhcaFxkWFxUXGBoYHyggHBolHxYYITEiJSkrLi4uHCIzODMsNygtLisBCgoKDg0OGxAQGzQmICQ0LCwsLCwsLCwsLCwsLywsLCw0LCwtLCwsLCwsLCwsLCwsLCwsLCwsLCwsLCwsLCwsLP/AABEIAMABBwMBIgACEQEDEQH/xAAcAAABBQEBAQAAAAAAAAAAAAAAAgMEBQYBBwj/xAA9EAACAQMDAwMCAwYFAwMFAAABAhEAAyEEEjEFIkEGE1FhcTJCgQcUI1KRoRViscHwM4LRFsLhNGNykrL/xAAZAQEAAwEBAAAAAAAAAAAAAAAAAQIDBAX/xAAmEQACAgICAgICAgMAAAAAAAAAAQIRAyESMQRBE2EiURSxMoGh/9oADAMBAAIRAxEAPwD3GiiigCiiigCiiigCiiigCiiigCiiigCiiigCiiigCiiigCiiigCiiigCiiigCiiigCiiigCiiigCiiigCiiigCiiigCiiigCiiigCiiuTSwdooooAooomgOE0m1dVhKkMPkEEYweKoPUnVNjrZkAttieCTvIJj8q+2SR5MeOXbd2AHturOAA/hLhAg7onafhskfUYrN5UnRosbcbL2m7d4MWAI7TB/oD/vVI/q3Tq9q3cL27l0lVRkadyhSyyoK/nXIJBmASastF7Z3PbKsGMypnkD+nzH1J81LlRSibNFNzQWiq/IKHKKhaPqCPIDDmVkjuVpKsvyphoPnaeal7qvyRFCqK5NE1NoHaKKKkBRRRQBRRRQBRRRQBRRRQBRRRQBRRRQBRRRQBXCa4TRFUcr6JOV0CuTXVFVXYFUUUgmruVEHSa5FFJZ6ylJLtljN+tvTH7/aIR/avAQtwSPkhSRkCYMivGfS2Xa0XuWgUJ2i77YS4Ck4IILfiBTaZImImvooGvEDpDpus6xTuCzduEr7Qi3eKXWYm6YCjeRjMiMAsanFTi7Jt2iZ/hDPdFx7nu9j2kUi2cG8UY7kDK1zaWUkqqlpIPaJndO1N22xa2zow5t4xwwm38YC77TbdimEAM0+YGWBzG7dbYiAHJDtaO1+VQc/lAABkpukMQrQCAMrhrYZXZjaW2C20zwxBAA/SLJNDovVrAfxFDAYLDcfOzcQBvUFgIBThgZgE1oOl9UTUhtshkO17bABkJAYSASIIIIIJB/rXnL3QGG7MHchOx19yFFpEcWyVKo1skOIJQg+TUvSah9K4NsqGTsCOTaQ5HuNclAVDQLZOdrqp4ZgauCYPQdPZ2F4nubd/VVBj6SD+s06Hmfpj+wP+9Q+k9TTVWlupIDAEqwhlkTDD7GQRgiCCQQaj6u6NOwiZvXIB52jbuYn54OT8gcACuSV2yUWV7UBAJ8mAByT8D9AT9gTVT1DrAt5e57WTtA2nd45YZP24qj6z124oa4i4tIWL3DIAjnasQzYAmTBwIJmL0H1NpGvJbO73r097gHeQJ2hgSB9F4q6cno0ji1bLm56hsld3vXH/AMq7l24nPthSOPzfHFO6DrhuOEW4xYSMrCsQDgsEifs0+Yqbq7SPgqCPtVNpPctakWyxayVZgCZ2lYIInjyP1+og3OO0yXjVWa/TakP4KsAJUxKz9sHg5BIwfinqpbNwo29uBKkf5W2d/wChH9CftV1Xbiyc42c8lTCiiitCoUUUUAUUUUAUUUUAUUUUAVw12uE1D6Bzikk0TNLVaxVydLot0cArpNBNIJq7ajpEHSa5NcJpJNc8slFqAmisn+0L1KdDpv4bAXrnbb4JUfneD8DAnEsOa8u6b681tk4vsw523f4gP3J7wPoGFRiwyyR5IOSWj3yaxXq/9nNnqV/32u3Lb7VUgBGQ7d0GCJnujB8Uz0D9pli6AupU2W/nEvbP6juX9RA+a2ek11u8u606XF/mRgw/qtUlzwu3oKmfNnWeo63p+qvadr7F7Tuu4ktIuKveN+6CybD9KstF6/n/AK1pF2gkbVZlY9gA2bvxR7h3mZ3QcRTv7dbQtdSDkEC7YttMcspdG/WFT+1UXSfROv1IBSxsU5BunaT/ANoBb+1d0XGcFIrtM1iep7N3eFuofxJDTDbwtq2D7u1SuJ3bZUGTxFXlnqWCLYcK2/aFbe7KwYAIT2vJQFmEtjk4jGH9lfU17l9qRxta6D/UoKc6Z6V6qHazc0cyBcZvcFvdEhTvtsNzjI+RPiRLgvTJ5G7094oRfs3EDEsweGCXCZJ3SBNlVIti2XjcysNpirXQdUu33ay5UuZYuikLsJIypLbXAI7NzYdDJBx5v+/6yyxtvpdQPxS2y6zdyogSbI2MAqsCZkyJkrnVfs/6pf8Addb9l7Yfb7b3FuKWA9zdi5kQBaUfIQnwYxy4rjbLwacjZavTaa5p2047lI2kLLnxlokkyJk15To/S+q94rbts6qwIuiAsDKXAWIkwVIjmBXp2uu3NHuuWN1wAb200yWAIDNamTKgg7BziI8xNL1O8+jtFLfbcCrbuB0I72AAcAyrCYMTBGJrBs6YycbiW/SuoJfRSrAttUsOCJkSV5ElW/pUH1ALtsretANsVgykkAqSrMJAME7QJ+9eS/vV20/t3Dct3ElS9tmW4pySywYORMcGIivRtJr71/TJZeGuOIa4k91ufxweCV25+TwPFZNVs0ca76NK973rI2mPcUiTPDKR5APn+wrQaa9vRXiNyho+JE1k9F073EWyVbalwFrkBAfbbd2leSWXaeDlp+Dr7fFa+K+0cOQCa6DQaTXS20yguiiirkBRRRQBRRRQBRRRQBTbGlOaSi1hkbk+KLIUgoLUM1Nk1EsiguKCVnSaSTXJrs1yudlqCmtReVFZmIVVBZmPAAEkn6AU4Wrzf9sPX/btJpEMNd77keLantH/AHMP6Iw81EY/JJQQelZ576x68dfqnu5Cfhtg+EWduPBMlj9WIqgW8CY80xqdZtwvPz8Vb6T0g97TG8GK6gsGSyw2rcslQQ6vwrE8BiAQK9Zyjjil66MqbIgYjinF1DqG2sylhBZSVMecj9ahKt1GZLqlGTDK6lWBiYIOeM/b70BmZtoIDE7VkH8TNsXjn8PiefNaWmiD0f8AZJ6JW/Os1HeAzC1uzG0wz5/MSOfAEjnHria2zbXs7lAmUUlccy/4AfuazXpayqWEsC0z+0Ai2pARQFG17rcFj9ZIgQPzHRpoLzKFe9tERtRQ0iI7nuhix+sLPxXP2XHTrsS1q4q87v4bCPmEcn+1ctatGIgznaQQQy7gY3K0FZjyKRf6WSI9+5HkMLTg/cMkVWdb0N26nebLbCGD+2dygGTCsWBxzkD6HijBZWurWSSocMcQEPuEzOQEk+DWW9UM6MWAU7mF0M827g9vt2IDIftdoU7JJMbjui+u9GX3UctcccGXM5GGDDujJBAIwfipeq6ba9t0RUth1YFlVViQRMxyOc1DSaolOnZTaDqNnUgQRvU/hJhkPB+v/M/Fcu6TZd3FlW0WNwqTH8SNsgcQZDfQrOZxlPV3XFIeblq4yiTdW0FRY5O7cXPnAb6GKf6Mw9m25i4zKr7nAIG4BhCABZEgbiCcTI4HLkhwVs68cvk1Q713Q6bWXBddQUUGboZl3Ha20AqQW7tuMwBmJEyvTGjAui0qkIqrudSw3EKQRuBmA8iJ4AqPfW5qD2h7rcds4+m78KH6kiMxWj9OC1YQWd6+6x3Oo4DRG0EdvaE2wD+U/Wuac/xLZqWrL22oUAAAAcAYAp621MqaUDVcOSnZytEia4wpANKU16CyKWilUdU0qkGlCtIP0QztFFFXICiiigCiiuGgENXS0VykO1ck58bZdI4TSSar+udbsaK0buouBE4E8sYJCooyzYOBXlx/bJcB7tKgBnaBcJZf5QREMeBAjmuOpT2jWMG+j1nW6xbS7m4+ByftVQ/qqy0i2d5ABzIGd0RAJY9pwB45Fea+rPWtxwtohxuG5g7ICAZChdg2ggznPEeZGTXqTjgwZBBGOJxgxBBIOOCfmtcXiTnHkUc4o9l1PXr1y2zWmTGWlHtttEyBuJImCJjwYPkeJeputHUXbl1t0uYAZiSoUBQCWJII+PkmpFzqlwwWd8DaO6IGMYj4GagtdWS3aCcliZb7yc13eP4zxNtlJzT0h30npbBu+7qwTaXItqCS7ciY4QfUiftIOg69133bm9DePaVm8+4kGZUKuAvxk+ZGazB1w/nFIOqQ8t/rWzwxlLlLf9FeTSpDl68bjSTMkD7gc/YQu0fT6RXdBd9u+rk7Qlyy5PwquGY/2NR31aDMz9hSrd1X/UQQeYrX6Kn0T6evhGKcBuPv/wDNaUXa8g9Bdc9/Tqjt/FswjfJj8DfqBz8g1vdL1sgQ43fUYP6/Nc3Rc0DNNJqpPXV8I39qynrP1n+72vl3O23aWSXY8AxlvsPpUdg0HWvV2n0i5O4gYUYx45wBjBOK896z6wfXh+4LbUE+yCQDHBcmN36iB8VUaH09f1B9zV797guunH4yGtsy3LjcIJXaUgMNpEiAKsbvQNKolUV/xlWUu87VvEsjMY2LtWZJaQRPzblGP2OLZD6nZVVBbe4VwXQFDtQBt5A2d4TaR7kFJz4xOs9btW7K2ks6zai27YlUYkMAtoE+2Mv4x3eKndI1u69ctJw6Xl7TtEBWO1DcLFbRVQ20gGSSKn6++HtuzXAT7dhxt1DQTJiFYfiGwkWz3Lkgk1m2mvyVmibX+LogaL1Pe1tu8t5Gsi1BsbxtDspcEOmwAwVCmcZwAQa50gvb9u9JG1xJgsCDubZl9xHaQOfIB5osapLV9yVDDuCkMLhBIV93uH8Rycgc/NQtPbsXGu+1ca27gwrEZLTuQsPngc8ea4ciSk0ujSK0epdL6zbvorbgCxiBMTMDMYnBAPyKswa8oKNpiAZfYfcLqAn8Mb2YKSQXwQQZ8YAIrZ9D9Re5bR7hXYwzcgqFIH55JEHPdIAxjOOZwroNGnU0qaZVvIpYNa48hm0PV1aQhpwCvRxvlszZ2iiitiAooooArjV2kvVZOkENM1V2p6mizndGDH4QZgguYUGfEz9KT1vV+2gEke42wEYIlWYwfBhSAfkiqDqutCW8kIADtI2gLtUwO7HEgD+leTN83s3jE8p/an103teu5lZEtD2wp7RuJ3ET5McwJABiIrH6TTjVahLeRuJyseFJBz9q9b6x6bta7YpKXCjMN4MOigZlreNu4EAEfUcGl+j/AEno7Fy5Mi6jQVJk7cFSJE7TzjnjxXQssYxpdmyl+PEx/XfRd93VrVsLPaVLMRIZVBBMmZeDIA+PMtWP2eak+2C6K1zCqJY8SZyIAGSf9a9K1urRnEqyXAG2xuRSybRJY9jDcy8z/wBMYzFN6zrK2dTbuDvRUZWjxvIO4fbaB9iaheTkilFMy+OL2YfW/s1Nn/qXwO0niJhXYxPMbc//AJCl3/2V3ADsvqfjs5HjyBP61t+t9ftshl1uIwUhBAyrbvzQIYdpzIjzOK+36itLaIDKGZQI3IAGiGcwfxH4HwM1H8jLVpk8I/oxGj/Z1eu5VyVmARaIB+YJePp+lRtd6GvI+xHDN8FWEcAjcu4TJ4wa9m6Nrw+ns+3G3YoxmIABH3BBFVOnf+IbgIa32KoIz/EuLEEGCVdGxEn5qV5WW+/+Ij44nkNz0pqVmQgjnu/8iaau+mdSon25+zJ/uRXuGtRHv6dHiNzMR87FLL/dZ/Sneu6hdkQqye0lQRI7hu+RjIGYn4kWXmZPoPFE+fbequ6O4GBe0/gwYYHxxDKfjP8Aat/0X9oll1i+xsuPo5RvqpgkfY8fJrYaPodpkKPaUGBuURAncwnEFoaDI/KPEE+a/tJ9O2dFsNlNrM4A+CpViccCCviK2h5KnLi1so8dK0bi96gs+2bgvK6+NjBifoADz/w1DsXrar+93h3hU3FP4hthrqOlu3ge1eVfxE5mf+3M+genJ7DXHS27uz7XJe4QFC21BtJCpDsWDuQMfarf1GzaobLTmVZjBZnX8d0d7F2BaDyM5jIzWspRXZVJst7vULZs71ZSrqCQHEMdj/jIlzqQzklAQMQcEVVal2vbmYswJMDEuQzMO2AqCPCgTGc1V+nOlXEZ2vCOAqTIMcvgxmYE55qz0hEOAJUN2jyBwY/vH0iuTNlp1F/7NYR1s5oH9q9buQpQP3SpuKAdvcySqtg7gP6ZFaO891l2TdMi7YI9lQWZQXVWZuXIDNjuQfPJy/tgkqgacjgj4ZZLD8IDkR5AH0p86vZKsqMZU9wLTtKsI7hzEMTyCYgxM4sl6ZEo+yZr7mUcsW3LbYYtjcCpQQE5giAeT5HFR9HY925uAZxldvdP+Yn2xK4xJBxFRbuq3AAKIBJ7VgcySduWggFS5wJxVp0/Um1ftMBG47WH+WCZP2/3rPM6dotHolN0TW3XEztBBDXWgciVgwRwOFI4+oLhW5b1BV7dwMBzZ9xp3fnLfGZziVOJJq/6xpxcQBmAAONwLKDiCQCI4iZxJ8wRVnUsbD3MfwNro+3bIAD3FHEqUgSAAZn7ZKVosXHpbqps77OobYoIFku1vg7jtJVjB/DzAmQMQK1tq6GAKkMDwQQQf1FYTU6JLireUohid7AGJjEkwuccETyDwTp3WWssWZysNbFwGNrBnKO4EDAUb5AntySMVRxv8kVaPQUNPg1FU0+hrq8XJ6MpIcooor0DMKKKKAKQ9Lpq4ayzSqJK7KvraK1l1ZQ4MAKeCxYBCYyIaDIyIkcVmL3QWtrP75dUDksbZAjz3KfvJrS9dQNZYbmVsbColt4MrAMA55BIETJAyMNqeo6pAUu2A8qAxtuAe8lB+KMzPjEV5MdnREjWdHfdtn71dCCQGUAK5gEDcsMCRuaccplpy/0/0ot64zGdikqHkh7jDDDdltoMgmckfeoen6kyLuTS3VVJMuzbVJzIV3Cr+LEDg4waX0rqt60qg3Clu45ADIr7ST3EkXAQpLA8EdwzkCtHfosc13QbAaGFyGjY5uOybWWFJk7Zne+fCfUVPv8ApzTD21KoktDPA/CFYz3YEwo+haqzpmr1TgsirdQArgj3ACFEQx2ztRRkHjzmZFjrasjG6jC0wCrs2lgUKNb75IDAgnuwSRzUuyC61vQrents9u0p29xIjewHKhmM7iMDP6jkNdDtDYRn6o0n/KGBae1tpOCQfHBqm02vuXAEtkuwIbte3tID22QuCwHhuIIOPBFLTqV+2rj2JKKqFg4CoAGAiYhRBkyfqcCKtaon2WHQ+hW7vvXCXUe4yoVdlBVeWwQDklf+2qhOiL+8kLcZSZkcNukTtusDvO1iccweIxN0XU9S1j2vZnYotylwAqNo2sQYg7SCCMeRioGl1GrB2m2hyrcEFym1/M/mbfAjJPipXsMl6/oJ922ltrjM2QWuOCCv5iynCj/kyBTnX+gG2gD6i4UIXczy6kyJlSYEAFs/H0qE3XbwvC5sg7Tb2iDMlTgbpxGf/imOo9ddnVu0HAIa3cIbaSRiQeGuA5yGqI3oMn6HpuqRf4V8MBx+Ha0gEwqgCZkc+KxH7UNPqCLAubnuMW2hV4ABHCzkk/Pj71tdP6o2biyMxYySEurmAONhxAH/AJqp6h1f94uK5XYmCGMw0AxzgDP0n4+bY5OM+VENWqKnQ9JuJaS3atttGe4QSW2nv2zJ3AAcRP1q5saLUBcWQcYgOoOMR2n/AGq7sdc0vtKjNbO0RtbaQf5oiec80rRa227qbSgKXOZtqWBAlV7u/vJnmMj4iZTlPbCSXRW6HpNy+jMbmzaYNtUO4fMkwf6AExULVdL9l4sXCYDSrQY27SARAZRtZfoM4xVjrfUCrfc2yVwEcspguhYHj4wJnMR4pWg6gdR7jXHtiBvUhotghkHceROxVGT+FvIxVWSUeo95QWm2IyYUkx5zI+P7U17T2+9gLm7nO0gf0iBNT+poPaGwlmZnRlwcLG5lYRIIIGedwP3sumX9I9r+JtFwchmZD9uRGPB5ptAz6PvaBbuFsAW+0AEBuSORDfXHzThsXxc74RgJAZWgKcdokSDHPP24rTaa7Ysnt9u3b5kEsYBRlBIGIO/M8Y+CK3rnW7d+4mxW2oGl9pzu24AGYwDMRjml/oFr/it/TqFu2QxAAV1uKFPIWd2RxHnkfNNa/R6jWWwBdsqMM1tQ2f5QzTkAjmAMcYrmj9RWxb2O0QDLFSyleO4YIEYpH+Oi2rG0tzU3IxCMqDC7jOZll3GJJNQl9BlXpl1DFkWw25SVbuAUEfJBmDzxxFNILgaLm1BPdC3GePOApUHxJJjyDwZnRuutba5cuq7e6dxK22IwFVSNoIACiKsLvqG1cxtvcg7VDkGInIErKmMHzT30DfdB1Fu5p7RtTtCKoDGWWFA2sfLARnzzkGatENZb0a/uKz/hgLb9v8wCTDPwM+AOB5kkLpkNRjfGZlJEkV2koaVXrxdoxCiiirA4ajuafeotycxE+J4nxP0rg8yVaLwM/wCqupi0m5ctaO5h4AIgrPh4aR/eAwnIP1v99uKgS5cwxt7NqkgwCTP5e4KZBXGZDQHdZ19XtC0VcXAe9oBZWOTcgchjJkCCDIxFWXpHU2hbfYsNvIY7QrEDFuV8dsH4kk+a5lUUbpD+n0Lovuahl3nPtoGZd0ZPlmaF+ygHwJqst9LGoZj7l9RHaAblsztRSxYQWIxI8HmrLrOqZ22NbY2jshlBbMndIWW3KFJBAIllONuZGjvtBVQwt427g27zu/H3Rxlszu8RTpWSV1nQ29ObBMbRssuBhWnCMVM8ORieGzMVJ6n6YS+zNcuQDM7ECtH1aTJ+4qv9VakKiKPxe5baPorqc/r/AKVfaLqaX0xPwfkfE1W32TRmn6bYLNaS26kjaLxcnI3CQJAkbWxH5W5jLHTOmXbd027lxgSGZAkBXHbv7iCR+WQRgHBOSbXqugDmRZtuZHcTBjlt0KTwMc5g4ImqbqN72m0yqf4tsMXIwAHEsoHAUNtAHgQPmrXogk9L09yxcO1NiELJuOCsYCmdqlIwMj4+9cuaj2CQsm4x2qVl7bSonYeN0jCLkBUBEczn1li6gZgpcRiQpU5yCSMZPEmCcZIqqv8AVLhRl3b2m2VY/wD2brOm5oBJMLmBhj8CpTTQpnLGr/dNyuCl0mMbdwnNvkN2weAOfMzDP+PK5AuROxHZSAd6weIyMzbiCDLHBqy6zqk1lhWVAxIk7iFKgA7lPmfGOOZHlnX9KCadCVBa2+SRnZ3LtP0nYTGDk8UTQEdTvWtQQi7nhdhJMEn8oJ/zHtlhGfvVa2st2nKsJIaACBB/ENsGVnj5CkgwRWn6vZt3xZRgSWAdQDG0DlQNwkEAgx8/UVzo3RdOlx7m3eVbagMELhSxP8zbieZiAec1Cqtg50fpyXbc+1ttxMldpbnFvJOyT+LGIiSSRB6lpbim3bsi2e9nAlyFZQgn8YII2jJY8t9JuuudT3TZHazBSCYMy4UAAgg920GQQAZ+hZ6Xo1tMV2pvABLou2Q2ACJJEbBAJPEzM0v2ChXoZtW7HKbmC3ZIOwu3IyRGdvJ/Lzmn+odCdpS0gVAZUswMN5YGd4nzVr6mvbNNcMwcR/8AsD/oDT3SNd7ymY3AwY/sY/5xVeT7Jozum6AEYq2oQXdo7O5gCSM5YYkqMAeBTGjsXTdeybdtSdpbfGQhbbGJbLEhgPAGIMXvVkW22/3XtsSvCAzuO3tJQyRJxnmMAiImq1YK6S67Av7n0nY/cTC4nsSr3qyCmuaLY4VtlxxA7VbdgGGIZRkgHIk4rlmVvPI/Ds3KwI7gWJUg/wCUqfsR81ruo6BY3b/aiM9sTM8nMkxwQZCnkVT6jStfS72N7qISjy0sykwq+53EHMq3blSIJMNNDosr1xLtvegbgjtbbtYCVBEiVMkGPB+OE6fqFqwGa5cW2uYU3AxgEkEwSAYIGCZjJqs6F0yzfE3HZzOFLBQQRIMJG79acTo9n3SBbASAJWCh3sNoMZyrRPEjnmqrqgd6L16yvuSwS2zs6SeATwR4nmPEx4pvV9SsO6e22nJJA3Aic4DEFIEAt5PI+KdtdNt2tYLYthlZAw3dxUy89xyR2DmTk/QB9ratd7V7RIVgOyT2hWX43iJg8NJBAqVV2BfQuoX7zWbtpQyEwrmSduEdbm0DbgrczukryO2fQxWG0Git6Brl+3IGWuKTgqMvA43QJnkkAE5NW9jS6hNYjDcbTe4L0vKERNq4oYna0jaVEDJx5pLjJ2tUZu12am2acqFoL7OsspX4mRIgGYORzwfipgr0cEvxoykdooorcqIunFZ71HrVtBPcxaaQxzt3duxXP8plucEgD6G91N5V5NZTUayxqXcXGU7GdFtkfhKkozQeWMHPgY+SfO8pPnZrjRl+qixqrzMSpS2CSdykqIiCjYZMbwQZIJA8Ur/05vu7dMxQIJdwREt+FIAgmBJ8gRnNNXei6f3mIQNbgsXtuRHcDMYAKhl4MxkZMVJ6dr10F67bkiyxDbjLbGCqDuJk7SAM+Nv1rF/RshOu6BqlEteDZAGSBJ4ndMf+YHmoWk6RqbgnfbA+zZgkSDMcg+Ku+qdftXUZF1FuSG7ZkEFSIaOBmf0qH0zqmnsqJu2l7QCqAhd3JYmMnPwMcziK+gVfUujvaClnliTtIIwQIkiAD+LzNSOidKu3U921dZIiCQCDInIEYyOKa9R9Wt3yi2m3DILLOActx5gQPvPg1cek+qJbDKzAKcqZEcRg8eP703RI3aF++WRtQFA59uywLf8AcxIAIz9RkYql6j0l9O/4yd34XOQ0T2sogSMnESPJg1Z6jqaLflGcBV2cKUgMfzbe4Fdh5LeJEYZ6/wCobV1PbtncS6E+SAHB4WSOOT9vNTW9EFYti63BQARuaCNszBk7o4Y8Hj5ImzvemL2zeGdoEm3EExyFKgEn4zn9ag2ddtDBVLkgwFB3hgCUK+QQ20+OPoKveneojbG32b3HYmxidqyAYOeIBgEdv1p6BQ++VtbES2ykqwDDwIgKRwCBH2Jp2z1G+UKu3aRBUw0iCDJM8jkTHNL0mlVzcF4PZdizgMxQKrOzRnGFODxKkeKm6HRaIblvJL/52TPJ7SpwcGCc4B809Aort5ri2/cvHaBAB2iRBEg8iRtP6Djmp+g1F9Hix3lsm2eCAAC8+MRn7cTmTrNJbt21RPba4wDQVdWcN3JwvMCJMCTESRUz0n1OyjuBbW01xV2xw+wvI3ECT3g5yc8waPoDWs1189tzTWzwdrMh4JIMBjjB5+DTul6jeCjZo+05BRrYWT9m/wBqmdf1Tydu9SVaCql1fsZFBgGG3XQPEz5gRL010ncWwS3O0puwvdtbI+M/yz5qH0PZlvUFnU3V3OgRRGA24czBjiTGc/FQ9BZ1Fwbraq0AE7W2tB4gtAJ+mK0Pqnqi2rJAIZ2gAT8nExx/4k+KielX2Ns5lBn5K/8ADUXokjf4dqHObZB+bjpAP3VmPHwDVb1HT3bF4K6K0KCoUn6hmUkAE+IPEcw1afrVvZuuEr/MCQWICgSFWCCwyRBEzBBFMdWQnSu1wBTaabR27DiIAWThgdsf2kA1ZEEGz6jvKgAts0QoJXgkhVBIPyQMA/rXdT1TWm0XFpVUTuYBpGO4lWUHHmIj9DVv0q8jWAhIJEnbIB5JEEkf1qMmxboghVwWNy4jMNsYEMYBwOeC4gjbEKiXZQdO0l+QtsqxksDBUiTumZjk/SrO1odR7h23bKtOYtPtDTOD+GZfmOTFQdN1O3ZvMLTrAdlT+Vlk9qnggcY+Kl6rrKh1YqbZO7IuGOCQQkiSGM7QCDAk1O7IIb6bUrqGBIe6YgyyyoBIKROJLZnweMATvY1Vpp3WZncw2mJMmT3Ru87o4kzg0nqnXiz2nFq4ioWi41t4JaOz8PmM/YfoXPUBvwFsC6wyP4dzBBBBkqRAIyPNFf6Bc3LWougLc9r2zG/2y29l8qu8BQTxk1tBr7ZQXN3a3GDP1G2J3CDIiRB+K896Ze1BGybdqY5tuxGEXidoPBOTlp4Ip3W23t2lsnVHaSVfaiC7tuNL7DBCmTMwD9TiI4JumysrPR7F0MAykFSAQQZBByCCORTyPXm2u9RWtAotWzNq23tG2t4i5bW2DbXH4uQGJnMfU1ofSPqMancjb1bLWxcCq7WxsBaFPAZonzjkgmuiCnBX6Mns1tFJRga5XoJ2jMgdU05PcKwXW+ilnZlkFjJj5+xkf0Ga9PqNqdClzkfrVZQUuyylR4xd6LcUlhBb5ZEP/wDIB/vU701o/fvMt8gKgDFQCN5JIAIJPbjP3A4Neg6zoRAlDP0NZDrPpy6W3RDDgjkTyPiMVjkwJrS2aRmXGrbSjkID4kL/AKc1ndQtr3JBsEMW7/cAK7Tj8sLHYNs7SA0/iNRR0bUeSP0SD/diP7UD01dZgSbePzOmf6gj/SuaPjzRdzRd3r2la3kJDAHaAN2cj8OQw+ZwazPTdPba5F4sFDEMVZ0ntDAkIRnIk/6Vaj05ePN22B8hD/qWI/tTTelmEn3GJnJ3bSTgDCwOAPHikfGmHNDevXQJdQBVcHdIu+4SZVRh23GMnAHM54iz6jq9OmncoqAsjAKAoILLEH4ic1XJ6a3HNxv1uOB/rFLHpkeNzfdmYSODDGKv/Gbq2RzRI9OayH2cq+QR8gT/AEgVKuf/AFJgEnbLIVmSGTbDDiQFMkkDzxFQB6YAPLJ8spYH7nZBNFz0upM27l4j+ZmuKSfpJmKheK0+w5lz6wS09gH8LqyhPE7mCsmDwRn6FQfFUGn9Mfx2VTCqu4mEWFPBNzaQQQpxEiPjJXq/TdwAMHdo43O7R4xuJpz01qxphdtuyo7mQXA2nED4/v8A+JrLFLHG2SpWRh0W5udA9wKDLOQ/GYLEgziRJ+DxUvVek19v+Ge8DggEExyBiG+D/wAHbPVUQsXuBWYiQLxuJtDElQMkjuYDtGI4NS9b6is7D7bl2IgBQ0gnycYisnyvRbXsrrXTFayty3cvAAS5L3XC7Y3DYDORJBOBA8kU/oPTqXNoZySQ0kO6HcphgAxO7IbjjbVV0/qdy1aKC26sd3dKbZZdrYMyP6H+9TNP126uWtXH7iVh12AkQfCkkyeZ5q/xTrojkix1PpGztZZYtHazMX2H6A/3HkVndDp7+nulFuKrqwXuU3FG4CCDuB2kNOc/0irdPU10mBpmPxlR/wC4mqW8dQ15rpAViwO3aWA2xtHI+KRxZHqhyRpNfodRsltU0iJW2qWt2QIE7jMkDnzUD/Bbdy0Tfe+SLRablwMvaDNxQCVGYOQPp5qPrL+rvgE+2oBEQh3AggyCHDDIB/QVw6bVPbNo7AjDa2y2VZliILFj4xVlgnRDkhr07oLdxkDoSGBkS0Dk8AxGKtNT0W3bfFlCufP4QPG0giQGVvM7D/NAh6Do+qtNutNt8Qy7xH0yD/Umn9X0vW3Ms68EEKjKDIjIV84xmp+Cdjkh3r/TbftG/bRUNufcSAAyqdrzGJWJB+BHxFHZ6olsQltR8/w3Q/Q7rYEkVdN0zXX19tyvt47Ut7JgyAe44kcCrLp3otuWFXh4za/IhzMrc61cey9qAS6xG25tXmDufyDHHwMeaRptbfUQqsPqHIB/pn+1elab0ig5FW1joNpfyitV40fZT5DyROn6m6dxdicc7yMTH4njG4+KsNF0C5uDPucghgCYAIyDCATBzma9UXptseKWNCnxV/hj+iObPMtV6cuagj37m+Iytq0jmIiXVc8fEUnQ+hL1piyXQJ5Oxd8YwrEnYcDKgHAr1EaRfilDTqKtw+yvIqegaS6hY3Dg8DmiruirpUVYUUUVICm7tkNzTlFARH6eppr/AApfk1YUUoWVp6SP5j9prv8AhCHnNWNFKJsgDpNv4pR6Zb+Km0UoiyD/AIUngRTZ6SP5jHx4qyopRNlV/gy8zTGo9N23/EAfuKvKKihZnh6TtAyO0/QD/Qgiuf8ApK1WiopSFsol9MW/JJ+JzH2nilr6asjxV1RSkLZVD0/Z/lpxOiWRwoqxopQshL0u0Pyilf4enxUuipIIn7itLXSKKkUUBxVA4rtFFAFFFFAFFFFAFFFFAFFFFAf/2Q=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796" name="AutoShape 4" descr="data:image/jpeg;base64,/9j/4AAQSkZJRgABAQAAAQABAAD/2wCEAAkGBxQQEhQUExQWFRUWGBgYFxUYFxcYGhcaFxkWFxUXGBoYHyggHBolHxYYITEiJSkrLi4uHCIzODMsNygtLisBCgoKDg0OGxAQGzQmICQ0LCwsLCwsLCwsLCwsLywsLCw0LCwtLCwsLCwsLCwsLCwsLCwsLCwsLCwsLCwsLCwsLP/AABEIAMABBwMBIgACEQEDEQH/xAAcAAABBQEBAQAAAAAAAAAAAAAAAgMEBQYBBwj/xAA9EAACAQMDAwMCAwYFAwMFAAABAhEAAyEEEjEFIkEGE1FhcTJCgQcUI1KRoRViscHwM4LRFsLhNGNykrL/xAAZAQEAAwEBAAAAAAAAAAAAAAAAAQIDBAX/xAAmEQACAgICAgICAgMAAAAAAAAAAQIRAyESMQRBE2EiURSxMoGh/9oADAMBAAIRAxEAPwD3GiiigCiiigCiiigCiiigCiiigCiiigCiiigCiiigCiiigCiiigCiiigCiiigCiiigCiiigCiiigCiiigCiiigCiiigCiiigCiiigCiiuTSwdooooAooomgOE0m1dVhKkMPkEEYweKoPUnVNjrZkAttieCTvIJj8q+2SR5MeOXbd2AHturOAA/hLhAg7onafhskfUYrN5UnRosbcbL2m7d4MWAI7TB/oD/vVI/q3Tq9q3cL27l0lVRkadyhSyyoK/nXIJBmASastF7Z3PbKsGMypnkD+nzH1J81LlRSibNFNzQWiq/IKHKKhaPqCPIDDmVkjuVpKsvyphoPnaeal7qvyRFCqK5NE1NoHaKKKkBRRRQBRRRQBRRRQBRRRQBRRRQBRRRQBRRRQBXCa4TRFUcr6JOV0CuTXVFVXYFUUUgmruVEHSa5FFJZ6ylJLtljN+tvTH7/aIR/avAQtwSPkhSRkCYMivGfS2Xa0XuWgUJ2i77YS4Ck4IILfiBTaZImImvooGvEDpDpus6xTuCzduEr7Qi3eKXWYm6YCjeRjMiMAsanFTi7Jt2iZ/hDPdFx7nu9j2kUi2cG8UY7kDK1zaWUkqqlpIPaJndO1N22xa2zow5t4xwwm38YC77TbdimEAM0+YGWBzG7dbYiAHJDtaO1+VQc/lAABkpukMQrQCAMrhrYZXZjaW2C20zwxBAA/SLJNDovVrAfxFDAYLDcfOzcQBvUFgIBThgZgE1oOl9UTUhtshkO17bABkJAYSASIIIIIJB/rXnL3QGG7MHchOx19yFFpEcWyVKo1skOIJQg+TUvSah9K4NsqGTsCOTaQ5HuNclAVDQLZOdrqp4ZgauCYPQdPZ2F4nubd/VVBj6SD+s06Hmfpj+wP+9Q+k9TTVWlupIDAEqwhlkTDD7GQRgiCCQQaj6u6NOwiZvXIB52jbuYn54OT8gcACuSV2yUWV7UBAJ8mAByT8D9AT9gTVT1DrAt5e57WTtA2nd45YZP24qj6z124oa4i4tIWL3DIAjnasQzYAmTBwIJmL0H1NpGvJbO73r097gHeQJ2hgSB9F4q6cno0ji1bLm56hsld3vXH/AMq7l24nPthSOPzfHFO6DrhuOEW4xYSMrCsQDgsEifs0+Yqbq7SPgqCPtVNpPctakWyxayVZgCZ2lYIInjyP1+og3OO0yXjVWa/TakP4KsAJUxKz9sHg5BIwfinqpbNwo29uBKkf5W2d/wChH9CftV1Xbiyc42c8lTCiiitCoUUUUAUUUUAUUUUAUUUUAVw12uE1D6Bzikk0TNLVaxVydLot0cArpNBNIJq7ajpEHSa5NcJpJNc8slFqAmisn+0L1KdDpv4bAXrnbb4JUfneD8DAnEsOa8u6b681tk4vsw523f4gP3J7wPoGFRiwyyR5IOSWj3yaxXq/9nNnqV/32u3Lb7VUgBGQ7d0GCJnujB8Uz0D9pli6AupU2W/nEvbP6juX9RA+a2ek11u8u606XF/mRgw/qtUlzwu3oKmfNnWeo63p+qvadr7F7Tuu4ktIuKveN+6CybD9KstF6/n/AK1pF2gkbVZlY9gA2bvxR7h3mZ3QcRTv7dbQtdSDkEC7YttMcspdG/WFT+1UXSfROv1IBSxsU5BunaT/ANoBb+1d0XGcFIrtM1iep7N3eFuofxJDTDbwtq2D7u1SuJ3bZUGTxFXlnqWCLYcK2/aFbe7KwYAIT2vJQFmEtjk4jGH9lfU17l9qRxta6D/UoKc6Z6V6qHazc0cyBcZvcFvdEhTvtsNzjI+RPiRLgvTJ5G7094oRfs3EDEsweGCXCZJ3SBNlVIti2XjcysNpirXQdUu33ay5UuZYuikLsJIypLbXAI7NzYdDJBx5v+/6yyxtvpdQPxS2y6zdyogSbI2MAqsCZkyJkrnVfs/6pf8Addb9l7Yfb7b3FuKWA9zdi5kQBaUfIQnwYxy4rjbLwacjZavTaa5p2047lI2kLLnxlokkyJk15To/S+q94rbts6qwIuiAsDKXAWIkwVIjmBXp2uu3NHuuWN1wAb200yWAIDNamTKgg7BziI8xNL1O8+jtFLfbcCrbuB0I72AAcAyrCYMTBGJrBs6YycbiW/SuoJfRSrAttUsOCJkSV5ElW/pUH1ALtsretANsVgykkAqSrMJAME7QJ+9eS/vV20/t3Dct3ElS9tmW4pySywYORMcGIivRtJr71/TJZeGuOIa4k91ufxweCV25+TwPFZNVs0ca76NK973rI2mPcUiTPDKR5APn+wrQaa9vRXiNyho+JE1k9F073EWyVbalwFrkBAfbbd2leSWXaeDlp+Dr7fFa+K+0cOQCa6DQaTXS20yguiiirkBRRRQBRRRQBRRRQBTbGlOaSi1hkbk+KLIUgoLUM1Nk1EsiguKCVnSaSTXJrs1yudlqCmtReVFZmIVVBZmPAAEkn6AU4Wrzf9sPX/btJpEMNd77keLantH/AHMP6Iw81EY/JJQQelZ576x68dfqnu5Cfhtg+EWduPBMlj9WIqgW8CY80xqdZtwvPz8Vb6T0g97TG8GK6gsGSyw2rcslQQ6vwrE8BiAQK9Zyjjil66MqbIgYjinF1DqG2sylhBZSVMecj9ahKt1GZLqlGTDK6lWBiYIOeM/b70BmZtoIDE7VkH8TNsXjn8PiefNaWmiD0f8AZJ6JW/Os1HeAzC1uzG0wz5/MSOfAEjnHria2zbXs7lAmUUlccy/4AfuazXpayqWEsC0z+0Ai2pARQFG17rcFj9ZIgQPzHRpoLzKFe9tERtRQ0iI7nuhix+sLPxXP2XHTrsS1q4q87v4bCPmEcn+1ctatGIgznaQQQy7gY3K0FZjyKRf6WSI9+5HkMLTg/cMkVWdb0N26nebLbCGD+2dygGTCsWBxzkD6HijBZWurWSSocMcQEPuEzOQEk+DWW9UM6MWAU7mF0M827g9vt2IDIftdoU7JJMbjui+u9GX3UctcccGXM5GGDDujJBAIwfipeq6ba9t0RUth1YFlVViQRMxyOc1DSaolOnZTaDqNnUgQRvU/hJhkPB+v/M/Fcu6TZd3FlW0WNwqTH8SNsgcQZDfQrOZxlPV3XFIeblq4yiTdW0FRY5O7cXPnAb6GKf6Mw9m25i4zKr7nAIG4BhCABZEgbiCcTI4HLkhwVs68cvk1Q713Q6bWXBddQUUGboZl3Ha20AqQW7tuMwBmJEyvTGjAui0qkIqrudSw3EKQRuBmA8iJ4AqPfW5qD2h7rcds4+m78KH6kiMxWj9OC1YQWd6+6x3Oo4DRG0EdvaE2wD+U/Wuac/xLZqWrL22oUAAAAcAYAp621MqaUDVcOSnZytEia4wpANKU16CyKWilUdU0qkGlCtIP0QztFFFXICiiigCiiuGgENXS0VykO1ck58bZdI4TSSar+udbsaK0buouBE4E8sYJCooyzYOBXlx/bJcB7tKgBnaBcJZf5QREMeBAjmuOpT2jWMG+j1nW6xbS7m4+ByftVQ/qqy0i2d5ABzIGd0RAJY9pwB45Fea+rPWtxwtohxuG5g7ICAZChdg2ggznPEeZGTXqTjgwZBBGOJxgxBBIOOCfmtcXiTnHkUc4o9l1PXr1y2zWmTGWlHtttEyBuJImCJjwYPkeJeputHUXbl1t0uYAZiSoUBQCWJII+PkmpFzqlwwWd8DaO6IGMYj4GagtdWS3aCcliZb7yc13eP4zxNtlJzT0h30npbBu+7qwTaXItqCS7ciY4QfUiftIOg69133bm9DePaVm8+4kGZUKuAvxk+ZGazB1w/nFIOqQ8t/rWzwxlLlLf9FeTSpDl68bjSTMkD7gc/YQu0fT6RXdBd9u+rk7Qlyy5PwquGY/2NR31aDMz9hSrd1X/UQQeYrX6Kn0T6evhGKcBuPv/wDNaUXa8g9Bdc9/Tqjt/FswjfJj8DfqBz8g1vdL1sgQ43fUYP6/Nc3Rc0DNNJqpPXV8I39qynrP1n+72vl3O23aWSXY8AxlvsPpUdg0HWvV2n0i5O4gYUYx45wBjBOK896z6wfXh+4LbUE+yCQDHBcmN36iB8VUaH09f1B9zV797guunH4yGtsy3LjcIJXaUgMNpEiAKsbvQNKolUV/xlWUu87VvEsjMY2LtWZJaQRPzblGP2OLZD6nZVVBbe4VwXQFDtQBt5A2d4TaR7kFJz4xOs9btW7K2ks6zai27YlUYkMAtoE+2Mv4x3eKndI1u69ctJw6Xl7TtEBWO1DcLFbRVQ20gGSSKn6++HtuzXAT7dhxt1DQTJiFYfiGwkWz3Lkgk1m2mvyVmibX+LogaL1Pe1tu8t5Gsi1BsbxtDspcEOmwAwVCmcZwAQa50gvb9u9JG1xJgsCDubZl9xHaQOfIB5osapLV9yVDDuCkMLhBIV93uH8Rycgc/NQtPbsXGu+1ca27gwrEZLTuQsPngc8ea4ciSk0ujSK0epdL6zbvorbgCxiBMTMDMYnBAPyKswa8oKNpiAZfYfcLqAn8Mb2YKSQXwQQZ8YAIrZ9D9Re5bR7hXYwzcgqFIH55JEHPdIAxjOOZwroNGnU0qaZVvIpYNa48hm0PV1aQhpwCvRxvlszZ2iiitiAooooArjV2kvVZOkENM1V2p6mizndGDH4QZgguYUGfEz9KT1vV+2gEke42wEYIlWYwfBhSAfkiqDqutCW8kIADtI2gLtUwO7HEgD+leTN83s3jE8p/an103teu5lZEtD2wp7RuJ3ET5McwJABiIrH6TTjVahLeRuJyseFJBz9q9b6x6bta7YpKXCjMN4MOigZlreNu4EAEfUcGl+j/AEno7Fy5Mi6jQVJk7cFSJE7TzjnjxXQssYxpdmyl+PEx/XfRd93VrVsLPaVLMRIZVBBMmZeDIA+PMtWP2eak+2C6K1zCqJY8SZyIAGSf9a9K1urRnEqyXAG2xuRSybRJY9jDcy8z/wBMYzFN6zrK2dTbuDvRUZWjxvIO4fbaB9iaheTkilFMy+OL2YfW/s1Nn/qXwO0niJhXYxPMbc//AJCl3/2V3ADsvqfjs5HjyBP61t+t9ftshl1uIwUhBAyrbvzQIYdpzIjzOK+36itLaIDKGZQI3IAGiGcwfxH4HwM1H8jLVpk8I/oxGj/Z1eu5VyVmARaIB+YJePp+lRtd6GvI+xHDN8FWEcAjcu4TJ4wa9m6Nrw+ns+3G3YoxmIABH3BBFVOnf+IbgIa32KoIz/EuLEEGCVdGxEn5qV5WW+/+Ij44nkNz0pqVmQgjnu/8iaau+mdSon25+zJ/uRXuGtRHv6dHiNzMR87FLL/dZ/Sneu6hdkQqye0lQRI7hu+RjIGYn4kWXmZPoPFE+fbequ6O4GBe0/gwYYHxxDKfjP8Aat/0X9oll1i+xsuPo5RvqpgkfY8fJrYaPodpkKPaUGBuURAncwnEFoaDI/KPEE+a/tJ9O2dFsNlNrM4A+CpViccCCviK2h5KnLi1so8dK0bi96gs+2bgvK6+NjBifoADz/w1DsXrar+93h3hU3FP4hthrqOlu3ge1eVfxE5mf+3M+genJ7DXHS27uz7XJe4QFC21BtJCpDsWDuQMfarf1GzaobLTmVZjBZnX8d0d7F2BaDyM5jIzWspRXZVJst7vULZs71ZSrqCQHEMdj/jIlzqQzklAQMQcEVVal2vbmYswJMDEuQzMO2AqCPCgTGc1V+nOlXEZ2vCOAqTIMcvgxmYE55qz0hEOAJUN2jyBwY/vH0iuTNlp1F/7NYR1s5oH9q9buQpQP3SpuKAdvcySqtg7gP6ZFaO891l2TdMi7YI9lQWZQXVWZuXIDNjuQfPJy/tgkqgacjgj4ZZLD8IDkR5AH0p86vZKsqMZU9wLTtKsI7hzEMTyCYgxM4sl6ZEo+yZr7mUcsW3LbYYtjcCpQQE5giAeT5HFR9HY925uAZxldvdP+Yn2xK4xJBxFRbuq3AAKIBJ7VgcySduWggFS5wJxVp0/Um1ftMBG47WH+WCZP2/3rPM6dotHolN0TW3XEztBBDXWgciVgwRwOFI4+oLhW5b1BV7dwMBzZ9xp3fnLfGZziVOJJq/6xpxcQBmAAONwLKDiCQCI4iZxJ8wRVnUsbD3MfwNro+3bIAD3FHEqUgSAAZn7ZKVosXHpbqps77OobYoIFku1vg7jtJVjB/DzAmQMQK1tq6GAKkMDwQQQf1FYTU6JLireUohid7AGJjEkwuccETyDwTp3WWssWZysNbFwGNrBnKO4EDAUb5AntySMVRxv8kVaPQUNPg1FU0+hrq8XJ6MpIcooor0DMKKKKAKQ9Lpq4ayzSqJK7KvraK1l1ZQ4MAKeCxYBCYyIaDIyIkcVmL3QWtrP75dUDksbZAjz3KfvJrS9dQNZYbmVsbColt4MrAMA55BIETJAyMNqeo6pAUu2A8qAxtuAe8lB+KMzPjEV5MdnREjWdHfdtn71dCCQGUAK5gEDcsMCRuaccplpy/0/0ot64zGdikqHkh7jDDDdltoMgmckfeoen6kyLuTS3VVJMuzbVJzIV3Cr+LEDg4waX0rqt60qg3Clu45ADIr7ST3EkXAQpLA8EdwzkCtHfosc13QbAaGFyGjY5uOybWWFJk7Zne+fCfUVPv8ApzTD21KoktDPA/CFYz3YEwo+haqzpmr1TgsirdQArgj3ACFEQx2ztRRkHjzmZFjrasjG6jC0wCrs2lgUKNb75IDAgnuwSRzUuyC61vQrents9u0p29xIjewHKhmM7iMDP6jkNdDtDYRn6o0n/KGBae1tpOCQfHBqm02vuXAEtkuwIbte3tID22QuCwHhuIIOPBFLTqV+2rj2JKKqFg4CoAGAiYhRBkyfqcCKtaon2WHQ+hW7vvXCXUe4yoVdlBVeWwQDklf+2qhOiL+8kLcZSZkcNukTtusDvO1iccweIxN0XU9S1j2vZnYotylwAqNo2sQYg7SCCMeRioGl1GrB2m2hyrcEFym1/M/mbfAjJPipXsMl6/oJ922ltrjM2QWuOCCv5iynCj/kyBTnX+gG2gD6i4UIXczy6kyJlSYEAFs/H0qE3XbwvC5sg7Tb2iDMlTgbpxGf/imOo9ddnVu0HAIa3cIbaSRiQeGuA5yGqI3oMn6HpuqRf4V8MBx+Ha0gEwqgCZkc+KxH7UNPqCLAubnuMW2hV4ABHCzkk/Pj71tdP6o2biyMxYySEurmAONhxAH/AJqp6h1f94uK5XYmCGMw0AxzgDP0n4+bY5OM+VENWqKnQ9JuJaS3atttGe4QSW2nv2zJ3AAcRP1q5saLUBcWQcYgOoOMR2n/AGq7sdc0vtKjNbO0RtbaQf5oiec80rRa227qbSgKXOZtqWBAlV7u/vJnmMj4iZTlPbCSXRW6HpNy+jMbmzaYNtUO4fMkwf6AExULVdL9l4sXCYDSrQY27SARAZRtZfoM4xVjrfUCrfc2yVwEcspguhYHj4wJnMR4pWg6gdR7jXHtiBvUhotghkHceROxVGT+FvIxVWSUeo95QWm2IyYUkx5zI+P7U17T2+9gLm7nO0gf0iBNT+poPaGwlmZnRlwcLG5lYRIIIGedwP3sumX9I9r+JtFwchmZD9uRGPB5ptAz6PvaBbuFsAW+0AEBuSORDfXHzThsXxc74RgJAZWgKcdokSDHPP24rTaa7Ysnt9u3b5kEsYBRlBIGIO/M8Y+CK3rnW7d+4mxW2oGl9pzu24AGYwDMRjml/oFr/it/TqFu2QxAAV1uKFPIWd2RxHnkfNNa/R6jWWwBdsqMM1tQ2f5QzTkAjmAMcYrmj9RWxb2O0QDLFSyleO4YIEYpH+Oi2rG0tzU3IxCMqDC7jOZll3GJJNQl9BlXpl1DFkWw25SVbuAUEfJBmDzxxFNILgaLm1BPdC3GePOApUHxJJjyDwZnRuutba5cuq7e6dxK22IwFVSNoIACiKsLvqG1cxtvcg7VDkGInIErKmMHzT30DfdB1Fu5p7RtTtCKoDGWWFA2sfLARnzzkGatENZb0a/uKz/hgLb9v8wCTDPwM+AOB5kkLpkNRjfGZlJEkV2koaVXrxdoxCiiirA4ajuafeotycxE+J4nxP0rg8yVaLwM/wCqupi0m5ctaO5h4AIgrPh4aR/eAwnIP1v99uKgS5cwxt7NqkgwCTP5e4KZBXGZDQHdZ19XtC0VcXAe9oBZWOTcgchjJkCCDIxFWXpHU2hbfYsNvIY7QrEDFuV8dsH4kk+a5lUUbpD+n0Lovuahl3nPtoGZd0ZPlmaF+ygHwJqst9LGoZj7l9RHaAblsztRSxYQWIxI8HmrLrOqZ22NbY2jshlBbMndIWW3KFJBAIllONuZGjvtBVQwt427g27zu/H3Rxlszu8RTpWSV1nQ29ObBMbRssuBhWnCMVM8ORieGzMVJ6n6YS+zNcuQDM7ECtH1aTJ+4qv9VakKiKPxe5baPorqc/r/AKVfaLqaX0xPwfkfE1W32TRmn6bYLNaS26kjaLxcnI3CQJAkbWxH5W5jLHTOmXbd027lxgSGZAkBXHbv7iCR+WQRgHBOSbXqugDmRZtuZHcTBjlt0KTwMc5g4ImqbqN72m0yqf4tsMXIwAHEsoHAUNtAHgQPmrXogk9L09yxcO1NiELJuOCsYCmdqlIwMj4+9cuaj2CQsm4x2qVl7bSonYeN0jCLkBUBEczn1li6gZgpcRiQpU5yCSMZPEmCcZIqqv8AVLhRl3b2m2VY/wD2brOm5oBJMLmBhj8CpTTQpnLGr/dNyuCl0mMbdwnNvkN2weAOfMzDP+PK5AuROxHZSAd6weIyMzbiCDLHBqy6zqk1lhWVAxIk7iFKgA7lPmfGOOZHlnX9KCadCVBa2+SRnZ3LtP0nYTGDk8UTQEdTvWtQQi7nhdhJMEn8oJ/zHtlhGfvVa2st2nKsJIaACBB/ENsGVnj5CkgwRWn6vZt3xZRgSWAdQDG0DlQNwkEAgx8/UVzo3RdOlx7m3eVbagMELhSxP8zbieZiAec1Cqtg50fpyXbc+1ttxMldpbnFvJOyT+LGIiSSRB6lpbim3bsi2e9nAlyFZQgn8YII2jJY8t9JuuudT3TZHazBSCYMy4UAAgg920GQQAZ+hZ6Xo1tMV2pvABLou2Q2ACJJEbBAJPEzM0v2ChXoZtW7HKbmC3ZIOwu3IyRGdvJ/Lzmn+odCdpS0gVAZUswMN5YGd4nzVr6mvbNNcMwcR/8AsD/oDT3SNd7ymY3AwY/sY/5xVeT7Jozum6AEYq2oQXdo7O5gCSM5YYkqMAeBTGjsXTdeybdtSdpbfGQhbbGJbLEhgPAGIMXvVkW22/3XtsSvCAzuO3tJQyRJxnmMAiImq1YK6S67Av7n0nY/cTC4nsSr3qyCmuaLY4VtlxxA7VbdgGGIZRkgHIk4rlmVvPI/Ds3KwI7gWJUg/wCUqfsR81ruo6BY3b/aiM9sTM8nMkxwQZCnkVT6jStfS72N7qISjy0sykwq+53EHMq3blSIJMNNDosr1xLtvegbgjtbbtYCVBEiVMkGPB+OE6fqFqwGa5cW2uYU3AxgEkEwSAYIGCZjJqs6F0yzfE3HZzOFLBQQRIMJG79acTo9n3SBbASAJWCh3sNoMZyrRPEjnmqrqgd6L16yvuSwS2zs6SeATwR4nmPEx4pvV9SsO6e22nJJA3Aic4DEFIEAt5PI+KdtdNt2tYLYthlZAw3dxUy89xyR2DmTk/QB9ratd7V7RIVgOyT2hWX43iJg8NJBAqVV2BfQuoX7zWbtpQyEwrmSduEdbm0DbgrczukryO2fQxWG0Git6Brl+3IGWuKTgqMvA43QJnkkAE5NW9jS6hNYjDcbTe4L0vKERNq4oYna0jaVEDJx5pLjJ2tUZu12am2acqFoL7OsspX4mRIgGYORzwfipgr0cEvxoykdooorcqIunFZ71HrVtBPcxaaQxzt3duxXP8plucEgD6G91N5V5NZTUayxqXcXGU7GdFtkfhKkozQeWMHPgY+SfO8pPnZrjRl+qixqrzMSpS2CSdykqIiCjYZMbwQZIJA8Ur/05vu7dMxQIJdwREt+FIAgmBJ8gRnNNXei6f3mIQNbgsXtuRHcDMYAKhl4MxkZMVJ6dr10F67bkiyxDbjLbGCqDuJk7SAM+Nv1rF/RshOu6BqlEteDZAGSBJ4ndMf+YHmoWk6RqbgnfbA+zZgkSDMcg+Ku+qdftXUZF1FuSG7ZkEFSIaOBmf0qH0zqmnsqJu2l7QCqAhd3JYmMnPwMcziK+gVfUujvaClnliTtIIwQIkiAD+LzNSOidKu3U921dZIiCQCDInIEYyOKa9R9Wt3yi2m3DILLOActx5gQPvPg1cek+qJbDKzAKcqZEcRg8eP703RI3aF++WRtQFA59uywLf8AcxIAIz9RkYql6j0l9O/4yd34XOQ0T2sogSMnESPJg1Z6jqaLflGcBV2cKUgMfzbe4Fdh5LeJEYZ6/wCobV1PbtncS6E+SAHB4WSOOT9vNTW9EFYti63BQARuaCNszBk7o4Y8Hj5ImzvemL2zeGdoEm3EExyFKgEn4zn9ag2ddtDBVLkgwFB3hgCUK+QQ20+OPoKveneojbG32b3HYmxidqyAYOeIBgEdv1p6BQ++VtbES2ykqwDDwIgKRwCBH2Jp2z1G+UKu3aRBUw0iCDJM8jkTHNL0mlVzcF4PZdizgMxQKrOzRnGFODxKkeKm6HRaIblvJL/52TPJ7SpwcGCc4B809Aort5ri2/cvHaBAB2iRBEg8iRtP6Djmp+g1F9Hix3lsm2eCAAC8+MRn7cTmTrNJbt21RPba4wDQVdWcN3JwvMCJMCTESRUz0n1OyjuBbW01xV2xw+wvI3ECT3g5yc8waPoDWs1189tzTWzwdrMh4JIMBjjB5+DTul6jeCjZo+05BRrYWT9m/wBqmdf1Tydu9SVaCql1fsZFBgGG3XQPEz5gRL010ncWwS3O0puwvdtbI+M/yz5qH0PZlvUFnU3V3OgRRGA24czBjiTGc/FQ9BZ1Fwbraq0AE7W2tB4gtAJ+mK0Pqnqi2rJAIZ2gAT8nExx/4k+KielX2Ns5lBn5K/8ADUXokjf4dqHObZB+bjpAP3VmPHwDVb1HT3bF4K6K0KCoUn6hmUkAE+IPEcw1afrVvZuuEr/MCQWICgSFWCCwyRBEzBBFMdWQnSu1wBTaabR27DiIAWThgdsf2kA1ZEEGz6jvKgAts0QoJXgkhVBIPyQMA/rXdT1TWm0XFpVUTuYBpGO4lWUHHmIj9DVv0q8jWAhIJEnbIB5JEEkf1qMmxboghVwWNy4jMNsYEMYBwOeC4gjbEKiXZQdO0l+QtsqxksDBUiTumZjk/SrO1odR7h23bKtOYtPtDTOD+GZfmOTFQdN1O3ZvMLTrAdlT+Vlk9qnggcY+Kl6rrKh1YqbZO7IuGOCQQkiSGM7QCDAk1O7IIb6bUrqGBIe6YgyyyoBIKROJLZnweMATvY1Vpp3WZncw2mJMmT3Ru87o4kzg0nqnXiz2nFq4ioWi41t4JaOz8PmM/YfoXPUBvwFsC6wyP4dzBBBBkqRAIyPNFf6Bc3LWougLc9r2zG/2y29l8qu8BQTxk1tBr7ZQXN3a3GDP1G2J3CDIiRB+K896Ze1BGybdqY5tuxGEXidoPBOTlp4Ip3W23t2lsnVHaSVfaiC7tuNL7DBCmTMwD9TiI4JumysrPR7F0MAykFSAQQZBByCCORTyPXm2u9RWtAotWzNq23tG2t4i5bW2DbXH4uQGJnMfU1ofSPqMancjb1bLWxcCq7WxsBaFPAZonzjkgmuiCnBX6Mns1tFJRga5XoJ2jMgdU05PcKwXW+ilnZlkFjJj5+xkf0Ga9PqNqdClzkfrVZQUuyylR4xd6LcUlhBb5ZEP/wDIB/vU701o/fvMt8gKgDFQCN5JIAIJPbjP3A4Neg6zoRAlDP0NZDrPpy6W3RDDgjkTyPiMVjkwJrS2aRmXGrbSjkID4kL/AKc1ndQtr3JBsEMW7/cAK7Tj8sLHYNs7SA0/iNRR0bUeSP0SD/diP7UD01dZgSbePzOmf6gj/SuaPjzRdzRd3r2la3kJDAHaAN2cj8OQw+ZwazPTdPba5F4sFDEMVZ0ntDAkIRnIk/6Vaj05ePN22B8hD/qWI/tTTelmEn3GJnJ3bSTgDCwOAPHikfGmHNDevXQJdQBVcHdIu+4SZVRh23GMnAHM54iz6jq9OmncoqAsjAKAoILLEH4ic1XJ6a3HNxv1uOB/rFLHpkeNzfdmYSODDGKv/Gbq2RzRI9OayH2cq+QR8gT/AEgVKuf/AFJgEnbLIVmSGTbDDiQFMkkDzxFQB6YAPLJ8spYH7nZBNFz0upM27l4j+ZmuKSfpJmKheK0+w5lz6wS09gH8LqyhPE7mCsmDwRn6FQfFUGn9Mfx2VTCqu4mEWFPBNzaQQQpxEiPjJXq/TdwAMHdo43O7R4xuJpz01qxphdtuyo7mQXA2nED4/v8A+JrLFLHG2SpWRh0W5udA9wKDLOQ/GYLEgziRJ+DxUvVek19v+Ge8DggEExyBiG+D/wAHbPVUQsXuBWYiQLxuJtDElQMkjuYDtGI4NS9b6is7D7bl2IgBQ0gnycYisnyvRbXsrrXTFayty3cvAAS5L3XC7Y3DYDORJBOBA8kU/oPTqXNoZySQ0kO6HcphgAxO7IbjjbVV0/qdy1aKC26sd3dKbZZdrYMyP6H+9TNP126uWtXH7iVh12AkQfCkkyeZ5q/xTrojkix1PpGztZZYtHazMX2H6A/3HkVndDp7+nulFuKrqwXuU3FG4CCDuB2kNOc/0irdPU10mBpmPxlR/wC4mqW8dQ15rpAViwO3aWA2xtHI+KRxZHqhyRpNfodRsltU0iJW2qWt2QIE7jMkDnzUD/Bbdy0Tfe+SLRablwMvaDNxQCVGYOQPp5qPrL+rvgE+2oBEQh3AggyCHDDIB/QVw6bVPbNo7AjDa2y2VZliILFj4xVlgnRDkhr07oLdxkDoSGBkS0Dk8AxGKtNT0W3bfFlCufP4QPG0giQGVvM7D/NAh6Do+qtNutNt8Qy7xH0yD/Umn9X0vW3Ms68EEKjKDIjIV84xmp+Cdjkh3r/TbftG/bRUNufcSAAyqdrzGJWJB+BHxFHZ6olsQltR8/w3Q/Q7rYEkVdN0zXX19tyvt47Ut7JgyAe44kcCrLp3otuWFXh4za/IhzMrc61cey9qAS6xG25tXmDufyDHHwMeaRptbfUQqsPqHIB/pn+1elab0ig5FW1joNpfyitV40fZT5DyROn6m6dxdicc7yMTH4njG4+KsNF0C5uDPucghgCYAIyDCATBzma9UXptseKWNCnxV/hj+iObPMtV6cuagj37m+Iytq0jmIiXVc8fEUnQ+hL1piyXQJ5Oxd8YwrEnYcDKgHAr1EaRfilDTqKtw+yvIqegaS6hY3Dg8DmiruirpUVYUUUVICm7tkNzTlFARH6eppr/AApfk1YUUoWVp6SP5j9prv8AhCHnNWNFKJsgDpNv4pR6Zb+Km0UoiyD/AIUngRTZ6SP5jHx4qyopRNlV/gy8zTGo9N23/EAfuKvKKihZnh6TtAyO0/QD/Qgiuf8ApK1WiopSFsol9MW/JJ+JzH2nilr6asjxV1RSkLZVD0/Z/lpxOiWRwoqxopQshL0u0Pyilf4enxUuipIIn7itLXSKKkUUBxVA4rtFFAFFFFAFFFFAFFFFAFFFFAf/2Q=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798" name="AutoShape 6" descr="data:image/jpeg;base64,/9j/4AAQSkZJRgABAQAAAQABAAD/2wCEAAkGBxQQEhQUExQWFRUWGBgYFxUYFxcYGhcaFxkWFxUXGBoYHyggHBolHxYYITEiJSkrLi4uHCIzODMsNygtLisBCgoKDg0OGxAQGzQmICQ0LCwsLCwsLCwsLCwsLywsLCw0LCwtLCwsLCwsLCwsLCwsLCwsLCwsLCwsLCwsLCwsLP/AABEIAMABBwMBIgACEQEDEQH/xAAcAAABBQEBAQAAAAAAAAAAAAAAAgMEBQYBBwj/xAA9EAACAQMDAwMCAwYFAwMFAAABAhEAAyEEEjEFIkEGE1FhcTJCgQcUI1KRoRViscHwM4LRFsLhNGNykrL/xAAZAQEAAwEBAAAAAAAAAAAAAAAAAQIDBAX/xAAmEQACAgICAgICAgMAAAAAAAAAAQIRAyESMQRBE2EiURSxMoGh/9oADAMBAAIRAxEAPwD3GiiigCiiigCiiigCiiigCiiigCiiigCiiigCiiigCiiigCiiigCiiigCiiigCiiigCiiigCiiigCiiigCiiigCiiigCiiigCiiigCiiuTSwdooooAooomgOE0m1dVhKkMPkEEYweKoPUnVNjrZkAttieCTvIJj8q+2SR5MeOXbd2AHturOAA/hLhAg7onafhskfUYrN5UnRosbcbL2m7d4MWAI7TB/oD/vVI/q3Tq9q3cL27l0lVRkadyhSyyoK/nXIJBmASastF7Z3PbKsGMypnkD+nzH1J81LlRSibNFNzQWiq/IKHKKhaPqCPIDDmVkjuVpKsvyphoPnaeal7qvyRFCqK5NE1NoHaKKKkBRRRQBRRRQBRRRQBRRRQBRRRQBRRRQBRRRQBXCa4TRFUcr6JOV0CuTXVFVXYFUUUgmruVEHSa5FFJZ6ylJLtljN+tvTH7/aIR/avAQtwSPkhSRkCYMivGfS2Xa0XuWgUJ2i77YS4Ck4IILfiBTaZImImvooGvEDpDpus6xTuCzduEr7Qi3eKXWYm6YCjeRjMiMAsanFTi7Jt2iZ/hDPdFx7nu9j2kUi2cG8UY7kDK1zaWUkqqlpIPaJndO1N22xa2zow5t4xwwm38YC77TbdimEAM0+YGWBzG7dbYiAHJDtaO1+VQc/lAABkpukMQrQCAMrhrYZXZjaW2C20zwxBAA/SLJNDovVrAfxFDAYLDcfOzcQBvUFgIBThgZgE1oOl9UTUhtshkO17bABkJAYSASIIIIIJB/rXnL3QGG7MHchOx19yFFpEcWyVKo1skOIJQg+TUvSah9K4NsqGTsCOTaQ5HuNclAVDQLZOdrqp4ZgauCYPQdPZ2F4nubd/VVBj6SD+s06Hmfpj+wP+9Q+k9TTVWlupIDAEqwhlkTDD7GQRgiCCQQaj6u6NOwiZvXIB52jbuYn54OT8gcACuSV2yUWV7UBAJ8mAByT8D9AT9gTVT1DrAt5e57WTtA2nd45YZP24qj6z124oa4i4tIWL3DIAjnasQzYAmTBwIJmL0H1NpGvJbO73r097gHeQJ2hgSB9F4q6cno0ji1bLm56hsld3vXH/AMq7l24nPthSOPzfHFO6DrhuOEW4xYSMrCsQDgsEifs0+Yqbq7SPgqCPtVNpPctakWyxayVZgCZ2lYIInjyP1+og3OO0yXjVWa/TakP4KsAJUxKz9sHg5BIwfinqpbNwo29uBKkf5W2d/wChH9CftV1Xbiyc42c8lTCiiitCoUUUUAUUUUAUUUUAUUUUAVw12uE1D6Bzikk0TNLVaxVydLot0cArpNBNIJq7ajpEHSa5NcJpJNc8slFqAmisn+0L1KdDpv4bAXrnbb4JUfneD8DAnEsOa8u6b681tk4vsw523f4gP3J7wPoGFRiwyyR5IOSWj3yaxXq/9nNnqV/32u3Lb7VUgBGQ7d0GCJnujB8Uz0D9pli6AupU2W/nEvbP6juX9RA+a2ek11u8u606XF/mRgw/qtUlzwu3oKmfNnWeo63p+qvadr7F7Tuu4ktIuKveN+6CybD9KstF6/n/AK1pF2gkbVZlY9gA2bvxR7h3mZ3QcRTv7dbQtdSDkEC7YttMcspdG/WFT+1UXSfROv1IBSxsU5BunaT/ANoBb+1d0XGcFIrtM1iep7N3eFuofxJDTDbwtq2D7u1SuJ3bZUGTxFXlnqWCLYcK2/aFbe7KwYAIT2vJQFmEtjk4jGH9lfU17l9qRxta6D/UoKc6Z6V6qHazc0cyBcZvcFvdEhTvtsNzjI+RPiRLgvTJ5G7094oRfs3EDEsweGCXCZJ3SBNlVIti2XjcysNpirXQdUu33ay5UuZYuikLsJIypLbXAI7NzYdDJBx5v+/6yyxtvpdQPxS2y6zdyogSbI2MAqsCZkyJkrnVfs/6pf8Addb9l7Yfb7b3FuKWA9zdi5kQBaUfIQnwYxy4rjbLwacjZavTaa5p2047lI2kLLnxlokkyJk15To/S+q94rbts6qwIuiAsDKXAWIkwVIjmBXp2uu3NHuuWN1wAb200yWAIDNamTKgg7BziI8xNL1O8+jtFLfbcCrbuB0I72AAcAyrCYMTBGJrBs6YycbiW/SuoJfRSrAttUsOCJkSV5ElW/pUH1ALtsretANsVgykkAqSrMJAME7QJ+9eS/vV20/t3Dct3ElS9tmW4pySywYORMcGIivRtJr71/TJZeGuOIa4k91ufxweCV25+TwPFZNVs0ca76NK973rI2mPcUiTPDKR5APn+wrQaa9vRXiNyho+JE1k9F073EWyVbalwFrkBAfbbd2leSWXaeDlp+Dr7fFa+K+0cOQCa6DQaTXS20yguiiirkBRRRQBRRRQBRRRQBTbGlOaSi1hkbk+KLIUgoLUM1Nk1EsiguKCVnSaSTXJrs1yudlqCmtReVFZmIVVBZmPAAEkn6AU4Wrzf9sPX/btJpEMNd77keLantH/AHMP6Iw81EY/JJQQelZ576x68dfqnu5Cfhtg+EWduPBMlj9WIqgW8CY80xqdZtwvPz8Vb6T0g97TG8GK6gsGSyw2rcslQQ6vwrE8BiAQK9Zyjjil66MqbIgYjinF1DqG2sylhBZSVMecj9ahKt1GZLqlGTDK6lWBiYIOeM/b70BmZtoIDE7VkH8TNsXjn8PiefNaWmiD0f8AZJ6JW/Os1HeAzC1uzG0wz5/MSOfAEjnHria2zbXs7lAmUUlccy/4AfuazXpayqWEsC0z+0Ai2pARQFG17rcFj9ZIgQPzHRpoLzKFe9tERtRQ0iI7nuhix+sLPxXP2XHTrsS1q4q87v4bCPmEcn+1ctatGIgznaQQQy7gY3K0FZjyKRf6WSI9+5HkMLTg/cMkVWdb0N26nebLbCGD+2dygGTCsWBxzkD6HijBZWurWSSocMcQEPuEzOQEk+DWW9UM6MWAU7mF0M827g9vt2IDIftdoU7JJMbjui+u9GX3UctcccGXM5GGDDujJBAIwfipeq6ba9t0RUth1YFlVViQRMxyOc1DSaolOnZTaDqNnUgQRvU/hJhkPB+v/M/Fcu6TZd3FlW0WNwqTH8SNsgcQZDfQrOZxlPV3XFIeblq4yiTdW0FRY5O7cXPnAb6GKf6Mw9m25i4zKr7nAIG4BhCABZEgbiCcTI4HLkhwVs68cvk1Q713Q6bWXBddQUUGboZl3Ha20AqQW7tuMwBmJEyvTGjAui0qkIqrudSw3EKQRuBmA8iJ4AqPfW5qD2h7rcds4+m78KH6kiMxWj9OC1YQWd6+6x3Oo4DRG0EdvaE2wD+U/Wuac/xLZqWrL22oUAAAAcAYAp621MqaUDVcOSnZytEia4wpANKU16CyKWilUdU0qkGlCtIP0QztFFFXICiiigCiiuGgENXS0VykO1ck58bZdI4TSSar+udbsaK0buouBE4E8sYJCooyzYOBXlx/bJcB7tKgBnaBcJZf5QREMeBAjmuOpT2jWMG+j1nW6xbS7m4+ByftVQ/qqy0i2d5ABzIGd0RAJY9pwB45Fea+rPWtxwtohxuG5g7ICAZChdg2ggznPEeZGTXqTjgwZBBGOJxgxBBIOOCfmtcXiTnHkUc4o9l1PXr1y2zWmTGWlHtttEyBuJImCJjwYPkeJeputHUXbl1t0uYAZiSoUBQCWJII+PkmpFzqlwwWd8DaO6IGMYj4GagtdWS3aCcliZb7yc13eP4zxNtlJzT0h30npbBu+7qwTaXItqCS7ciY4QfUiftIOg69133bm9DePaVm8+4kGZUKuAvxk+ZGazB1w/nFIOqQ8t/rWzwxlLlLf9FeTSpDl68bjSTMkD7gc/YQu0fT6RXdBd9u+rk7Qlyy5PwquGY/2NR31aDMz9hSrd1X/UQQeYrX6Kn0T6evhGKcBuPv/wDNaUXa8g9Bdc9/Tqjt/FswjfJj8DfqBz8g1vdL1sgQ43fUYP6/Nc3Rc0DNNJqpPXV8I39qynrP1n+72vl3O23aWSXY8AxlvsPpUdg0HWvV2n0i5O4gYUYx45wBjBOK896z6wfXh+4LbUE+yCQDHBcmN36iB8VUaH09f1B9zV797guunH4yGtsy3LjcIJXaUgMNpEiAKsbvQNKolUV/xlWUu87VvEsjMY2LtWZJaQRPzblGP2OLZD6nZVVBbe4VwXQFDtQBt5A2d4TaR7kFJz4xOs9btW7K2ks6zai27YlUYkMAtoE+2Mv4x3eKndI1u69ctJw6Xl7TtEBWO1DcLFbRVQ20gGSSKn6++HtuzXAT7dhxt1DQTJiFYfiGwkWz3Lkgk1m2mvyVmibX+LogaL1Pe1tu8t5Gsi1BsbxtDspcEOmwAwVCmcZwAQa50gvb9u9JG1xJgsCDubZl9xHaQOfIB5osapLV9yVDDuCkMLhBIV93uH8Rycgc/NQtPbsXGu+1ca27gwrEZLTuQsPngc8ea4ciSk0ujSK0epdL6zbvorbgCxiBMTMDMYnBAPyKswa8oKNpiAZfYfcLqAn8Mb2YKSQXwQQZ8YAIrZ9D9Re5bR7hXYwzcgqFIH55JEHPdIAxjOOZwroNGnU0qaZVvIpYNa48hm0PV1aQhpwCvRxvlszZ2iiitiAooooArjV2kvVZOkENM1V2p6mizndGDH4QZgguYUGfEz9KT1vV+2gEke42wEYIlWYwfBhSAfkiqDqutCW8kIADtI2gLtUwO7HEgD+leTN83s3jE8p/an103teu5lZEtD2wp7RuJ3ET5McwJABiIrH6TTjVahLeRuJyseFJBz9q9b6x6bta7YpKXCjMN4MOigZlreNu4EAEfUcGl+j/AEno7Fy5Mi6jQVJk7cFSJE7TzjnjxXQssYxpdmyl+PEx/XfRd93VrVsLPaVLMRIZVBBMmZeDIA+PMtWP2eak+2C6K1zCqJY8SZyIAGSf9a9K1urRnEqyXAG2xuRSybRJY9jDcy8z/wBMYzFN6zrK2dTbuDvRUZWjxvIO4fbaB9iaheTkilFMy+OL2YfW/s1Nn/qXwO0niJhXYxPMbc//AJCl3/2V3ADsvqfjs5HjyBP61t+t9ftshl1uIwUhBAyrbvzQIYdpzIjzOK+36itLaIDKGZQI3IAGiGcwfxH4HwM1H8jLVpk8I/oxGj/Z1eu5VyVmARaIB+YJePp+lRtd6GvI+xHDN8FWEcAjcu4TJ4wa9m6Nrw+ns+3G3YoxmIABH3BBFVOnf+IbgIa32KoIz/EuLEEGCVdGxEn5qV5WW+/+Ij44nkNz0pqVmQgjnu/8iaau+mdSon25+zJ/uRXuGtRHv6dHiNzMR87FLL/dZ/Sneu6hdkQqye0lQRI7hu+RjIGYn4kWXmZPoPFE+fbequ6O4GBe0/gwYYHxxDKfjP8Aat/0X9oll1i+xsuPo5RvqpgkfY8fJrYaPodpkKPaUGBuURAncwnEFoaDI/KPEE+a/tJ9O2dFsNlNrM4A+CpViccCCviK2h5KnLi1so8dK0bi96gs+2bgvK6+NjBifoADz/w1DsXrar+93h3hU3FP4hthrqOlu3ge1eVfxE5mf+3M+genJ7DXHS27uz7XJe4QFC21BtJCpDsWDuQMfarf1GzaobLTmVZjBZnX8d0d7F2BaDyM5jIzWspRXZVJst7vULZs71ZSrqCQHEMdj/jIlzqQzklAQMQcEVVal2vbmYswJMDEuQzMO2AqCPCgTGc1V+nOlXEZ2vCOAqTIMcvgxmYE55qz0hEOAJUN2jyBwY/vH0iuTNlp1F/7NYR1s5oH9q9buQpQP3SpuKAdvcySqtg7gP6ZFaO891l2TdMi7YI9lQWZQXVWZuXIDNjuQfPJy/tgkqgacjgj4ZZLD8IDkR5AH0p86vZKsqMZU9wLTtKsI7hzEMTyCYgxM4sl6ZEo+yZr7mUcsW3LbYYtjcCpQQE5giAeT5HFR9HY925uAZxldvdP+Yn2xK4xJBxFRbuq3AAKIBJ7VgcySduWggFS5wJxVp0/Um1ftMBG47WH+WCZP2/3rPM6dotHolN0TW3XEztBBDXWgciVgwRwOFI4+oLhW5b1BV7dwMBzZ9xp3fnLfGZziVOJJq/6xpxcQBmAAONwLKDiCQCI4iZxJ8wRVnUsbD3MfwNro+3bIAD3FHEqUgSAAZn7ZKVosXHpbqps77OobYoIFku1vg7jtJVjB/DzAmQMQK1tq6GAKkMDwQQQf1FYTU6JLireUohid7AGJjEkwuccETyDwTp3WWssWZysNbFwGNrBnKO4EDAUb5AntySMVRxv8kVaPQUNPg1FU0+hrq8XJ6MpIcooor0DMKKKKAKQ9Lpq4ayzSqJK7KvraK1l1ZQ4MAKeCxYBCYyIaDIyIkcVmL3QWtrP75dUDksbZAjz3KfvJrS9dQNZYbmVsbColt4MrAMA55BIETJAyMNqeo6pAUu2A8qAxtuAe8lB+KMzPjEV5MdnREjWdHfdtn71dCCQGUAK5gEDcsMCRuaccplpy/0/0ot64zGdikqHkh7jDDDdltoMgmckfeoen6kyLuTS3VVJMuzbVJzIV3Cr+LEDg4waX0rqt60qg3Clu45ADIr7ST3EkXAQpLA8EdwzkCtHfosc13QbAaGFyGjY5uOybWWFJk7Zne+fCfUVPv8ApzTD21KoktDPA/CFYz3YEwo+haqzpmr1TgsirdQArgj3ACFEQx2ztRRkHjzmZFjrasjG6jC0wCrs2lgUKNb75IDAgnuwSRzUuyC61vQrents9u0p29xIjewHKhmM7iMDP6jkNdDtDYRn6o0n/KGBae1tpOCQfHBqm02vuXAEtkuwIbte3tID22QuCwHhuIIOPBFLTqV+2rj2JKKqFg4CoAGAiYhRBkyfqcCKtaon2WHQ+hW7vvXCXUe4yoVdlBVeWwQDklf+2qhOiL+8kLcZSZkcNukTtusDvO1iccweIxN0XU9S1j2vZnYotylwAqNo2sQYg7SCCMeRioGl1GrB2m2hyrcEFym1/M/mbfAjJPipXsMl6/oJ922ltrjM2QWuOCCv5iynCj/kyBTnX+gG2gD6i4UIXczy6kyJlSYEAFs/H0qE3XbwvC5sg7Tb2iDMlTgbpxGf/imOo9ddnVu0HAIa3cIbaSRiQeGuA5yGqI3oMn6HpuqRf4V8MBx+Ha0gEwqgCZkc+KxH7UNPqCLAubnuMW2hV4ABHCzkk/Pj71tdP6o2biyMxYySEurmAONhxAH/AJqp6h1f94uK5XYmCGMw0AxzgDP0n4+bY5OM+VENWqKnQ9JuJaS3atttGe4QSW2nv2zJ3AAcRP1q5saLUBcWQcYgOoOMR2n/AGq7sdc0vtKjNbO0RtbaQf5oiec80rRa227qbSgKXOZtqWBAlV7u/vJnmMj4iZTlPbCSXRW6HpNy+jMbmzaYNtUO4fMkwf6AExULVdL9l4sXCYDSrQY27SARAZRtZfoM4xVjrfUCrfc2yVwEcspguhYHj4wJnMR4pWg6gdR7jXHtiBvUhotghkHceROxVGT+FvIxVWSUeo95QWm2IyYUkx5zI+P7U17T2+9gLm7nO0gf0iBNT+poPaGwlmZnRlwcLG5lYRIIIGedwP3sumX9I9r+JtFwchmZD9uRGPB5ptAz6PvaBbuFsAW+0AEBuSORDfXHzThsXxc74RgJAZWgKcdokSDHPP24rTaa7Ysnt9u3b5kEsYBRlBIGIO/M8Y+CK3rnW7d+4mxW2oGl9pzu24AGYwDMRjml/oFr/it/TqFu2QxAAV1uKFPIWd2RxHnkfNNa/R6jWWwBdsqMM1tQ2f5QzTkAjmAMcYrmj9RWxb2O0QDLFSyleO4YIEYpH+Oi2rG0tzU3IxCMqDC7jOZll3GJJNQl9BlXpl1DFkWw25SVbuAUEfJBmDzxxFNILgaLm1BPdC3GePOApUHxJJjyDwZnRuutba5cuq7e6dxK22IwFVSNoIACiKsLvqG1cxtvcg7VDkGInIErKmMHzT30DfdB1Fu5p7RtTtCKoDGWWFA2sfLARnzzkGatENZb0a/uKz/hgLb9v8wCTDPwM+AOB5kkLpkNRjfGZlJEkV2koaVXrxdoxCiiirA4ajuafeotycxE+J4nxP0rg8yVaLwM/wCqupi0m5ctaO5h4AIgrPh4aR/eAwnIP1v99uKgS5cwxt7NqkgwCTP5e4KZBXGZDQHdZ19XtC0VcXAe9oBZWOTcgchjJkCCDIxFWXpHU2hbfYsNvIY7QrEDFuV8dsH4kk+a5lUUbpD+n0Lovuahl3nPtoGZd0ZPlmaF+ygHwJqst9LGoZj7l9RHaAblsztRSxYQWIxI8HmrLrOqZ22NbY2jshlBbMndIWW3KFJBAIllONuZGjvtBVQwt427g27zu/H3Rxlszu8RTpWSV1nQ29ObBMbRssuBhWnCMVM8ORieGzMVJ6n6YS+zNcuQDM7ECtH1aTJ+4qv9VakKiKPxe5baPorqc/r/AKVfaLqaX0xPwfkfE1W32TRmn6bYLNaS26kjaLxcnI3CQJAkbWxH5W5jLHTOmXbd027lxgSGZAkBXHbv7iCR+WQRgHBOSbXqugDmRZtuZHcTBjlt0KTwMc5g4ImqbqN72m0yqf4tsMXIwAHEsoHAUNtAHgQPmrXogk9L09yxcO1NiELJuOCsYCmdqlIwMj4+9cuaj2CQsm4x2qVl7bSonYeN0jCLkBUBEczn1li6gZgpcRiQpU5yCSMZPEmCcZIqqv8AVLhRl3b2m2VY/wD2brOm5oBJMLmBhj8CpTTQpnLGr/dNyuCl0mMbdwnNvkN2weAOfMzDP+PK5AuROxHZSAd6weIyMzbiCDLHBqy6zqk1lhWVAxIk7iFKgA7lPmfGOOZHlnX9KCadCVBa2+SRnZ3LtP0nYTGDk8UTQEdTvWtQQi7nhdhJMEn8oJ/zHtlhGfvVa2st2nKsJIaACBB/ENsGVnj5CkgwRWn6vZt3xZRgSWAdQDG0DlQNwkEAgx8/UVzo3RdOlx7m3eVbagMELhSxP8zbieZiAec1Cqtg50fpyXbc+1ttxMldpbnFvJOyT+LGIiSSRB6lpbim3bsi2e9nAlyFZQgn8YII2jJY8t9JuuudT3TZHazBSCYMy4UAAgg920GQQAZ+hZ6Xo1tMV2pvABLou2Q2ACJJEbBAJPEzM0v2ChXoZtW7HKbmC3ZIOwu3IyRGdvJ/Lzmn+odCdpS0gVAZUswMN5YGd4nzVr6mvbNNcMwcR/8AsD/oDT3SNd7ymY3AwY/sY/5xVeT7Jozum6AEYq2oQXdo7O5gCSM5YYkqMAeBTGjsXTdeybdtSdpbfGQhbbGJbLEhgPAGIMXvVkW22/3XtsSvCAzuO3tJQyRJxnmMAiImq1YK6S67Av7n0nY/cTC4nsSr3qyCmuaLY4VtlxxA7VbdgGGIZRkgHIk4rlmVvPI/Ds3KwI7gWJUg/wCUqfsR81ruo6BY3b/aiM9sTM8nMkxwQZCnkVT6jStfS72N7qISjy0sykwq+53EHMq3blSIJMNNDosr1xLtvegbgjtbbtYCVBEiVMkGPB+OE6fqFqwGa5cW2uYU3AxgEkEwSAYIGCZjJqs6F0yzfE3HZzOFLBQQRIMJG79acTo9n3SBbASAJWCh3sNoMZyrRPEjnmqrqgd6L16yvuSwS2zs6SeATwR4nmPEx4pvV9SsO6e22nJJA3Aic4DEFIEAt5PI+KdtdNt2tYLYthlZAw3dxUy89xyR2DmTk/QB9ratd7V7RIVgOyT2hWX43iJg8NJBAqVV2BfQuoX7zWbtpQyEwrmSduEdbm0DbgrczukryO2fQxWG0Git6Brl+3IGWuKTgqMvA43QJnkkAE5NW9jS6hNYjDcbTe4L0vKERNq4oYna0jaVEDJx5pLjJ2tUZu12am2acqFoL7OsspX4mRIgGYORzwfipgr0cEvxoykdooorcqIunFZ71HrVtBPcxaaQxzt3duxXP8plucEgD6G91N5V5NZTUayxqXcXGU7GdFtkfhKkozQeWMHPgY+SfO8pPnZrjRl+qixqrzMSpS2CSdykqIiCjYZMbwQZIJA8Ur/05vu7dMxQIJdwREt+FIAgmBJ8gRnNNXei6f3mIQNbgsXtuRHcDMYAKhl4MxkZMVJ6dr10F67bkiyxDbjLbGCqDuJk7SAM+Nv1rF/RshOu6BqlEteDZAGSBJ4ndMf+YHmoWk6RqbgnfbA+zZgkSDMcg+Ku+qdftXUZF1FuSG7ZkEFSIaOBmf0qH0zqmnsqJu2l7QCqAhd3JYmMnPwMcziK+gVfUujvaClnliTtIIwQIkiAD+LzNSOidKu3U921dZIiCQCDInIEYyOKa9R9Wt3yi2m3DILLOActx5gQPvPg1cek+qJbDKzAKcqZEcRg8eP703RI3aF++WRtQFA59uywLf8AcxIAIz9RkYql6j0l9O/4yd34XOQ0T2sogSMnESPJg1Z6jqaLflGcBV2cKUgMfzbe4Fdh5LeJEYZ6/wCobV1PbtncS6E+SAHB4WSOOT9vNTW9EFYti63BQARuaCNszBk7o4Y8Hj5ImzvemL2zeGdoEm3EExyFKgEn4zn9ag2ddtDBVLkgwFB3hgCUK+QQ20+OPoKveneojbG32b3HYmxidqyAYOeIBgEdv1p6BQ++VtbES2ykqwDDwIgKRwCBH2Jp2z1G+UKu3aRBUw0iCDJM8jkTHNL0mlVzcF4PZdizgMxQKrOzRnGFODxKkeKm6HRaIblvJL/52TPJ7SpwcGCc4B809Aort5ri2/cvHaBAB2iRBEg8iRtP6Djmp+g1F9Hix3lsm2eCAAC8+MRn7cTmTrNJbt21RPba4wDQVdWcN3JwvMCJMCTESRUz0n1OyjuBbW01xV2xw+wvI3ECT3g5yc8waPoDWs1189tzTWzwdrMh4JIMBjjB5+DTul6jeCjZo+05BRrYWT9m/wBqmdf1Tydu9SVaCql1fsZFBgGG3XQPEz5gRL010ncWwS3O0puwvdtbI+M/yz5qH0PZlvUFnU3V3OgRRGA24czBjiTGc/FQ9BZ1Fwbraq0AE7W2tB4gtAJ+mK0Pqnqi2rJAIZ2gAT8nExx/4k+KielX2Ns5lBn5K/8ADUXokjf4dqHObZB+bjpAP3VmPHwDVb1HT3bF4K6K0KCoUn6hmUkAE+IPEcw1afrVvZuuEr/MCQWICgSFWCCwyRBEzBBFMdWQnSu1wBTaabR27DiIAWThgdsf2kA1ZEEGz6jvKgAts0QoJXgkhVBIPyQMA/rXdT1TWm0XFpVUTuYBpGO4lWUHHmIj9DVv0q8jWAhIJEnbIB5JEEkf1qMmxboghVwWNy4jMNsYEMYBwOeC4gjbEKiXZQdO0l+QtsqxksDBUiTumZjk/SrO1odR7h23bKtOYtPtDTOD+GZfmOTFQdN1O3ZvMLTrAdlT+Vlk9qnggcY+Kl6rrKh1YqbZO7IuGOCQQkiSGM7QCDAk1O7IIb6bUrqGBIe6YgyyyoBIKROJLZnweMATvY1Vpp3WZncw2mJMmT3Ru87o4kzg0nqnXiz2nFq4ioWi41t4JaOz8PmM/YfoXPUBvwFsC6wyP4dzBBBBkqRAIyPNFf6Bc3LWougLc9r2zG/2y29l8qu8BQTxk1tBr7ZQXN3a3GDP1G2J3CDIiRB+K896Ze1BGybdqY5tuxGEXidoPBOTlp4Ip3W23t2lsnVHaSVfaiC7tuNL7DBCmTMwD9TiI4JumysrPR7F0MAykFSAQQZBByCCORTyPXm2u9RWtAotWzNq23tG2t4i5bW2DbXH4uQGJnMfU1ofSPqMancjb1bLWxcCq7WxsBaFPAZonzjkgmuiCnBX6Mns1tFJRga5XoJ2jMgdU05PcKwXW+ilnZlkFjJj5+xkf0Ga9PqNqdClzkfrVZQUuyylR4xd6LcUlhBb5ZEP/wDIB/vU701o/fvMt8gKgDFQCN5JIAIJPbjP3A4Neg6zoRAlDP0NZDrPpy6W3RDDgjkTyPiMVjkwJrS2aRmXGrbSjkID4kL/AKc1ndQtr3JBsEMW7/cAK7Tj8sLHYNs7SA0/iNRR0bUeSP0SD/diP7UD01dZgSbePzOmf6gj/SuaPjzRdzRd3r2la3kJDAHaAN2cj8OQw+ZwazPTdPba5F4sFDEMVZ0ntDAkIRnIk/6Vaj05ePN22B8hD/qWI/tTTelmEn3GJnJ3bSTgDCwOAPHikfGmHNDevXQJdQBVcHdIu+4SZVRh23GMnAHM54iz6jq9OmncoqAsjAKAoILLEH4ic1XJ6a3HNxv1uOB/rFLHpkeNzfdmYSODDGKv/Gbq2RzRI9OayH2cq+QR8gT/AEgVKuf/AFJgEnbLIVmSGTbDDiQFMkkDzxFQB6YAPLJ8spYH7nZBNFz0upM27l4j+ZmuKSfpJmKheK0+w5lz6wS09gH8LqyhPE7mCsmDwRn6FQfFUGn9Mfx2VTCqu4mEWFPBNzaQQQpxEiPjJXq/TdwAMHdo43O7R4xuJpz01qxphdtuyo7mQXA2nED4/v8A+JrLFLHG2SpWRh0W5udA9wKDLOQ/GYLEgziRJ+DxUvVek19v+Ge8DggEExyBiG+D/wAHbPVUQsXuBWYiQLxuJtDElQMkjuYDtGI4NS9b6is7D7bl2IgBQ0gnycYisnyvRbXsrrXTFayty3cvAAS5L3XC7Y3DYDORJBOBA8kU/oPTqXNoZySQ0kO6HcphgAxO7IbjjbVV0/qdy1aKC26sd3dKbZZdrYMyP6H+9TNP126uWtXH7iVh12AkQfCkkyeZ5q/xTrojkix1PpGztZZYtHazMX2H6A/3HkVndDp7+nulFuKrqwXuU3FG4CCDuB2kNOc/0irdPU10mBpmPxlR/wC4mqW8dQ15rpAViwO3aWA2xtHI+KRxZHqhyRpNfodRsltU0iJW2qWt2QIE7jMkDnzUD/Bbdy0Tfe+SLRablwMvaDNxQCVGYOQPp5qPrL+rvgE+2oBEQh3AggyCHDDIB/QVw6bVPbNo7AjDa2y2VZliILFj4xVlgnRDkhr07oLdxkDoSGBkS0Dk8AxGKtNT0W3bfFlCufP4QPG0giQGVvM7D/NAh6Do+qtNutNt8Qy7xH0yD/Umn9X0vW3Ms68EEKjKDIjIV84xmp+Cdjkh3r/TbftG/bRUNufcSAAyqdrzGJWJB+BHxFHZ6olsQltR8/w3Q/Q7rYEkVdN0zXX19tyvt47Ut7JgyAe44kcCrLp3otuWFXh4za/IhzMrc61cey9qAS6xG25tXmDufyDHHwMeaRptbfUQqsPqHIB/pn+1elab0ig5FW1joNpfyitV40fZT5DyROn6m6dxdicc7yMTH4njG4+KsNF0C5uDPucghgCYAIyDCATBzma9UXptseKWNCnxV/hj+iObPMtV6cuagj37m+Iytq0jmIiXVc8fEUnQ+hL1piyXQJ5Oxd8YwrEnYcDKgHAr1EaRfilDTqKtw+yvIqegaS6hY3Dg8DmiruirpUVYUUUVICm7tkNzTlFARH6eppr/AApfk1YUUoWVp6SP5j9prv8AhCHnNWNFKJsgDpNv4pR6Zb+Km0UoiyD/AIUngRTZ6SP5jHx4qyopRNlV/gy8zTGo9N23/EAfuKvKKihZnh6TtAyO0/QD/Qgiuf8ApK1WiopSFsol9MW/JJ+JzH2nilr6asjxV1RSkLZVD0/Z/lpxOiWRwoqxopQshL0u0Pyilf4enxUuipIIn7itLXSKKkUUBxVA4rtFFAFFFFAFFFFAFFFFAFFFFAf/2Q=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800" name="AutoShape 8" descr="data:image/jpeg;base64,/9j/4AAQSkZJRgABAQAAAQABAAD/2wCEAAkGBhQSERUUExQWFRIVGB0aGBYYGBkcGhweGx0YHBoaHRcfHCYeGh0kIB0aIC8gIycqLywsFx8xNTAqNScrLCkBCQoKDgwOGg8PGi0kHyQyLTAsLzQvLTQuMi0qLCwsLTUsLC4sLyosLCwtLCwtMCoyLCwtNC0sLCovLzAsKSwsLP/AABEIAM4A9QMBIgACEQEDEQH/xAAcAAACAgMBAQAAAAAAAAAAAAAABgQFAwcIAgH/xABQEAACAQMBBQUDCAcEBggHAQABAgMABBEFBhIhMUETIlFhcQeBkRQyQlKhscHRCCMzYnKC8EOSouEVJFNzssIXNERjg6PS8Rg1RVRkdJMW/8QAGwEAAQUBAQAAAAAAAAAAAAAAAAEDBAUGAgf/xAA5EQABAwIDBQcCBQIHAQAAAAABAAIDBBESITEFQVFhcRMigZGhsfDB0QYUMlLhYvEVIzNCcqLCkv/aAAwDAQACEQMRAD8A3jRRRQhFFFFCEUUUUIRRRRQhFFFFCEUVC1jWobWJpriRY4l5sx+wDmSegHE1z97QPbpPdb0NlvW9vyL8pXHqP2Y8hx8TxxQhbY209rdlp2UZu2uB/Yx4JB/fbknoePlWmdovbvqNwSImW1j6LGMt75GBOf4QtK2g7FXd5xiiO4f7R+6n94/O92aYda9m5sbN5prlc8FEaJneZuS77EHHMnhyU1GfVRMcGF2Z3f2TzIXOGIjL50W1fY17UDfxm2uWzdxjIY4Hap48OG+vUdRg+ONc+2f2jNd3Rt7eQi1gJXKsQJHHzm4cwPmr6E9aQ9Ftp2uEW1LdueKFW3G5HIBJHTI58eNM2z+w+oW9xHN8k3wjZKM8WGGCCOLHHAnjiupZ2RjMi/AkBctic45D6qr0K3EyM0uo/JyDjdbtGJGAcjdPqPdVqtjAP/rTfyx3B/5qf7jWbyNGf/RcYVFLH/WIicAZOAEyT5CmbTbqOeFJUxuSIGHoRy9elUU20pW97O3JzD/5KsWUrDlv5g/cLUW0miT2tpHdRahPPHIygYMicGDEH9oT0xggc6u/YPtPdPqRhknkkieJyVd2YZXBBGScHpw8azxaYZtIurLiZbR3UDqdxu0jI/iXIFUvsB/+br/uZPuWrWhmdIHB5uQfTcodRGGkEC1x67101RRRU9RkUUUUIRRRRQhFFFFCEUUUUIRRRRQhFFFFCEUUUUIRRRRQhFFUmu7aWVn/ANZuYoyPoFsv7o1yx+Fa5179I23TK2kDzH68hEaeoHFiPXdoQtw0rbde0O20uLelO/Mw/Vwqe83mfqr4sfdk8K0Br3tq1O6yBN2CH6MA3P8AHkv/AIqXE0SeZi8hOW4lnJLH7zn1rh72sF3GykU9LNUuwwtLjy+vBSdr9trrU5t+diQDiOJc7iZ6KvUnxPE/AU97C+ypVCz3q7znisB5L5v4n93kOueQw+yjY1CzXbjfCMVhyOGV+dJjyPBfQnmBTpr23NraHdeTel/2UY3nz4EclPkSKoq+tke7sKe/O2v8c1Mgpmx9+X591fqoAAAwBwAHIVqH2la/2moJEHfsbYqWCKGIkzkkAjDEAqMMccCKaTtXqMwzb2AiT/aXL7vv3MqfvpYjgaxktmgcXOpzSSGdI5Ayuh7xVj0PAEHhx3jxwKh0UPZPLn2JsbC44bznbL3Ts8mNtm6fNOKx3FlZSzdu97evN3SHW3YEbuN3Hc4YwOVWF1qEe4T8u1RegdkKxqTwUsdwYXJGeNPuz+0cV5EJIW8mU/OQ/VYdD9h6VL1KwWeJ4pBlJFKsPI+HmOY8xTTqyzg2Rpy6Zf8AVdiC4u0jPr91WbJaybi3HacJ4j2c6nmHXgc+TfO9/lVXpEv+j7k2j8LWdi1q55KxOWgJ6ceK+OfE1RWUNxb3G6hHy+JQpRjhL2BfmMD0lUDGfLj1poh1K11OJ4JAQ/04JO7KjDqBzyOjD/KuZIwwkjNh1tu4EcuB4Za3StfiA/cPX5/Kj603yK9W75W84WK48FYfspT5fRJ6D1pJN2dB1jt1iEkDhiq5x3H+cFbkCp4cc8APGm2a8ls0aC/U3Nkw3RcgElVP0Z1HH+ceXXkq7UqqWYikJubQHNpdxkM0f/dS8eI6cxwA4ZGBPoXujeN98uo3eLeGtlHqGhzTu39P4PHit/7K7YW2ow9rbSbw+kh4Oh8GXp68j0Jq6ri+y0ucqHiOA3g2DwPu6irbS9utSsHG5cSjHHs3bfQj+BiR7xg+daEPaTYHNQpKWeNgkewhp0NjbPTNddUVqPQP0iLVoM3cbxzjgVjXeVvNSSN30Y8PE1G1D9JSAfsbSV/946p9ih67Udblornp/wBJG77QEW1uI88VJkLEeAfeAB890+lb30TWI7q3juIjmOVQy+PHmD4EHII8QaEKdRRRQhFFFFCEUUUUIRRRRQhFV2vbQwWUJmuZBHECBk5JJPIBRksfIDofCpd7eJFG8kjBI0UszHkABkk1yp7SNvZNWu8rvC3QlYI+uOrkfXbmfAYHTJEoF8guntn9o7e+hE1tIJIySM4III5qVIBB4jgR1B61rv25+0Q2sIs7dyLiYZdlPGOP1HJn5eQB8Qa1p7J/aSNLNwsoLRSRllUf7VfmDyDAkE+S+FKN/qEt5cSTzEs8jbzkefAKo+CgdBjwpCbJWtLjYLFZ6TLOyiNS8kh7qjizeJx4fvHhwPga2DofsQlYBrqYRfuIN9vQt80H03qetgNkRZwbzgfKZQDIfqj6MQ8l6+J9BVzrGvwWqb88qxg8gfnN/Co7ze4VkqvbEz5DHTedrk9FZtpYwMTlqPUNk7a3unEIdktgqlnIO9M43uQAGEXjw+kRmo1/Luxuw5hSfsqwe57SJpBkdpd3LEMMEEmLAI6ELu8OlQLuLejZfFSPiKlNc4kdob2y8tfVbfY1OGbPL4x3n4j7gK80C4uby3itbIm3tIkVZrnGGZsZdYxz+cTy95GcH1p8iRyG30eBZZl4S3sveVT17+OJ9OBxwDVC0jV3vLa1022bs/1ZN1IOG6gYgqPM5GfHeA+tVhaqbsG0sG+TaZBwmuRwaQ47wVuuRxLeHE8MKR7cJcHCw1tu11dvcTub9Fh2m4FtfmQ4W3lQNWt7RXxf3dxf3Of2EJ7oP1cDgPQEHyr3BYTqjtaaWlmGRk7eeYh1DDBI32G6ceRqw0aQsWt9Et0Cr3Zb6Ud3PkxGXPlg+S441T+0vZRbaFGmvJrm+Y7xQ/MCfSbc4lFBwAc4PhzwMlaZBCTmdxv6tbZrR1JTT3AZj0+5uSsaadKtzBDpAEk1vCO3mjZdx2Y5IdidwqDyzx44+iMPkG1rQMsWoxfJZTykzmB/4ZRkKfJjw8aW9gfaFFFF2Fvpxa5KqT8nPdk3R852bvLjJ+sM5xzrPq/tTN4HtxEtrAxKSz3KNIEOD3eyVCofgcBs8R0qNOyeWXA6Luj/AHXGLrkTlwFjwCGTlmYPhuTfrWhw3kShjy70cqHDIejI493kcUpaxYSJgX8BuUT5l7bDdnQdC6Djw8Rkepqt2c2EvJZO0sZZbOywu48rNvyYABk7EHGGOWGcDBGKZtooL/T7Z52voZkjA4SW+6zE8AoKNxJP9cKZa5kTxE2QE7hmCCd1xex4i/UJ8zteLkEeyhaVd3DD/Ur+G8T/AGVyCJQPAsuGJ/iWk/bjTWQbzacbWSRtzfinUxux44MYXHnju0zQ7KX+oRiaazsYmbiGcTRynwJ7Nt4ejcfKqDV9jtRti81ynaQwg7rG5Uoo6lRI29x4YGM9MZqbTyxNlye2/C4F+VwQD4hI0skcGPNm7zmbDpYnyKj2lvuIq/VAH51O2VsppZZ5YRZsoKx4uQTxUZO6B5niagWFteXUZa3s5mB+a+O56hjgGrS40i1s4EN3pNz0VpWb5zHqd2TAyeVOOIF2k945WyJ46XC0W19pU80ccFObtGe8aCwGnzJXx0a7PO10h/5W/wDTVNtXaSwW57Sw08GU9kjRDvBnBwRlRywTnNQrE6XOxWLTLt2HMRF2x64l4VF1LRVhnM62N3Baoq4MqOQrccuxLHA5CkjbhfZ2XIi1/J59lQRhj3hjnAAmxN9P+qp9d0FUgVkGGTG8fHOAT8fvNbX/AEcdoS8E9ox/ZMJI/wCF8hgPIMAfWQ0j6gm/C4HHKHHw4VG9i208VlqQaZtyOZDEW+ipZkKlvAZXGemc8s1b0khc03Uv8Q0kcEzHRiwI9v4supqKKKmLOIooooQiiiihCKKKotttplsLGa5OCUXuA/SduCD0yRnyBoQtR+37b4u/+joW7iYa4I6twKx+i8GPnj6ppF2X0fcXtWHfYd3yHj6n7vWqfSrZrq5LyEtli8jHmxJyc+ZP4071X1k1u4PFbD8ObODz+akGQ/T14+G7n0SLtDphilJA7jcVPTjzHu+7FMHs+ktUlWa4cLHB390jLSTEkIFQZLBRk+RIzjNWN/p6TLuuPQ9QfEVUbNam+nyOY7cSTyOI4pZRhV48wPFuHHI4Drxpp8hmgLBr1t6nko21NnOo5jKwdx3pv8vpktqS6rfXSlo1FhbdZ58GUjxWIndT1c1UabcWySk2UEupXme9cucqD5zsN1fRBy61Fk7KaTDNNrF0p+YnctIz5kdzHnxzWfU3C4jv7oIOS6dYg5PgrFe8fTujwNUDYw3ugeAvn4frcOuFqrC4nP59h6lUV7OwuJoZZIGllbtwIGLKj8VljJPHeKhW/kPjUemp9mJruEQx2sWnWoYOpYb1xleT4BG4eYO8c8edI91qIgkeKZkMkZxvRkMr+BXHI+IOMeXITYiJcmajUem7Lwubb1qthbSZAwwTmwzLSchxIz8xxVVqqyWzu8RKrMpRiPBsby+WcffTJcXc99bw2GmQsYUjQzFeALsAzBnOAAGznJ7xB6AVa6Z7P728XvxrbQsOc2S5HiIQcg/xEVM2Q2nOli5s+wFwloxaS4gdVznq6uRxHzMg8N3HHmXJKsOZ/lAPkbuvlwBO4kaAXvms7tN0H5hxpnd12uW/fbkeiyWmyWux26xLdW9vEi8EQqhA5kl0h59S295mlzT9lpdSk3Y17KBCRPdGVpjO4PNXYDf4AYA7o5k5Ipys9WfXOf6jT1PfiDgyzEdHK8UjHh18+autvbrGioihUUYVVGAAOgFVTq2WnuHNaJDwFrdbZOPW9uukSKnD8zoq/Z/ZuCyi7OBN0fSY8WY+LN1+4dAKqdrdhUuj2sW6lyCpyRmOXdIISZB85cgceY8+VNVFVbKiVsnaB2fzVTjG0tw2ySVpm0WoXs8luZrfT5o/7LsjLKw+upc7jJ/DnHXxqi9p+h3dvFDczaj23ZSr2cbQonezneVFyjkYz3hyGM9C97RbPRXKAuTHJH3o51O68Z8Q3h4g8D9tak1/aCRpJYp2F9dsDFDKjq8KI43WKQIvCY8R48fIZt6AdpKHxAADVuEX8HEXtxzuOarp4zHqnu32+ujHwn0l/wDvmuGT3tCcOp8RS7JtSs2oxC8lGoQRoX7O2ibso5M/OMZGZlVRneOcb3kQbzY3aXSbiONJobeG6jVUYTxx5JUBciVlwc46kH769e0TZ23zbyWQEWoSyhIXgYIDw7zPu8MBfpDjxHMVzH2UU5idGWk3F7Dzvw5i3SyaNyL3V8PafZsMQCe4fpHDBIW9O8qgfGkn2kanLcRYu1+Trj/V7JWDzySHgskoXgiKCcLzySKc7bYe5ZFW41S7c47wjZYwfEBsFsev2VRbZbL6fbRCKCJm1KRh8n3ZHNx2mQRIWLcFXGSTgcOGOYYo3Usc7ezuTfXX1IaAOJwk23hK7ERmrrS9v9Lgto1SeJQFA7ONHznAz+rCZyT4jNVO120r3duwKSWenn9rcTAJJKBx7KCI95i2MZPTPnlS0zai/kjVxd7pbmRBDv8AAkH9Zu5PLnWJ7Qu/aTSSTyjk8rFiPQHgPdU1mzWRS4zrfjfP/wCWi/M36K7pti1VQATZrTY3uND0J+i8aQrCCMPwYKOH3fZilzanR9w9qg7rHvDwPj6H7/Wm6sV3bCRGQ8mGP86tY5ix+Ja6t2c2opewOZA7p5gfXetl+wvbc3lobeVsz2uACebRngh8yuN0+W71NbOrk72V7Riw1SJ5G3YmJilPQB+GT5BgrHyWusavF5aRbJFFFFCRFFFFCEVov9JHXzm2s1PDBmcfFI/uk+Irelc+e33Y+6+VNfBS9qURSw/syO7hhzAJOQ3LLY8MiErbLWe5AG6vx93Ifn76uKUtG2p3AElHdAwGHMDpkdR/XGmqGZWAZSCDyIqkqGPDyXb16hsipp5KdscJ/SBcb+eXMr3UXUNPWUDeG9u5IGSATjrUqimQSDcK0kjbI0seLgqr0HUJIeztJrlbW1O9JMYziRh4b+CxY4CgL0HI1aye0qzsgU060BbrNJkE+Z4mRvey+lYWs0L75UF8Y3iONV+rbOpNlh3JPrDkfUfjXZZBK+8oNt40BPEgZnzWQqdgTMDnU7hyG+3U5X8AOakQ7UzXi71yklyCf2SzrDAPANGg3297A1I0y57ZomLadGkLE/IXY26q4OFdmI/XcMHJc/eCjS281q+eKnow+afwPoanWWtRTTKL3f7Dr2IUN65YE48QD6VIfSNwkxjLl9BpfmLHms9I2FrMMmJsg1BsQfYj1Wx9otvZdw9tf26A/wBlp4MkreXbv3Y/4hx8AaRDZrcsr7iRRKoVIozk7oJbLvzZiSSSeP8ACAANz7M6Xp5tx8kSF4W5nAYk/vlstnyblWPUfZ1YTcewWNvrRExke5e78RVDDXQU5LA0t52Htl6knmpFJGyN4klaHjhew9jfpotVDTUBDJmN15PGSrD3imfRPaJPbELd5ng/2qj9anmy8nHnz9eVYNp9i3sVMiXUbxj+zuGVJD5K/Jz5ECl+x1JZRwyGxndPA48fMedTiGVMeI95vqPqPZakf4ftE4Gjs5PAe2Tvfot2x6vC0InEqdgRntN4Bcep5eGD6UuXO20kwb5DEGjX513OTHbr5gnDSe7FaxwLeRX7NJYd79lKzdijtgCUqOGBwyMcvdho/wCsv9LU5U6D9Vp8OPgHwPiBUD/D44u8cxz0HXMDxJA5FZqsjlppTC/Ij1HEf2Xrhdvx+UatIDyH6myQ+vAHHvzioWgav8i1Ru2a1s4yy78KhpImHHvo67wjkH8o8R0qZLcCY9lLNLesOHySwUx2yeTSjGV880tXttPa34CQR2RbdZY5Ak6+qM6kZ8gRxqfFGJA6I7xpp5D6iPxVfgdI4NYLkn58unH2l6rpcsYnjlhkvUIKbi9oJOIykoA3SpHVuI6eFJ+pWvaBStlaxbrq7dk8odsc0DMxCA56DmBVhdNNNuiaRDGrB+zihjiUsM4LFRlsZ5GstLTs/LxhgJNuZ8tG/NFpqD8P42uNWLHcAR571nG0aboVpda3R/ZiSPHp23ziPdUX5c26yW0C2aSAiSUuZbpweY7U/MB6gV7opQxg0H28tD43U6L8OUzHXeS7l/bNeLeAIoVRhVGAK90VQ6ttSqZWLDv4/RH506xjpDYK5qKqCjjxSEAbh9gra+1BIV3nOPAdT6ClS82old/1fcXoAMk+v5CoUVvLcuSSWPVjyH9eApl07R0h4ji/1j+HhUstigHezcs82Wu2s7/JvHFx3n79BlxKode0/cIkxjf4sPBuZHp+RrpT2N7V/LdNj3zmaD9VJ4ndA3G96449SGrRer2vaQsOuMj1HH/L31f/AKPOu9lqD25PduYzgfvx5Yf4e0qVSy42Z7lR7foRS1N2fpcL+O/7+K6OoooqUs+iiiihCK0t+kdtLuxQWSnjIe1kH7q91B6Ft4/yCt01yf7V9XN3rFxg5COIUH+77hx6tvH30JQCTYKnsdmzLAHBw5JwDyI5e486iwXc1q+OKnqp5H+vEU7wQhFVRyUAD3VjvLFJV3XGR9o9D0qpFXckPFwV6BJ+Hg2Nj6d2GRoGe4n6fMlH0rX45uHzX+qevoetWdJGqbOvF3kyyDqOY9R+I+ypOk7VMuFlyy/W+kPXx+/1ofThwxRG44IptsyQP7Cvbhd+7cfnEZdE3UVjt7hXUMhDKeorJUMiy0zXBwuDcLzLEGBDAEHmDxFLmpbIA5aE4/cPL3H8/jTLRTkcroz3SodXQQVbcMrb8948Ujadqd1YS70bPE/UdGHgR81hTlpvtCa4WRr2+lgUEbsVtGqs2c5w+CVxw5nrWSaBXGGAYeBGao73ZCNuMbFD4cx+Y+NPPME+cjbO42F/UFZKp/D1RDnTuxDgcj9j6Jn0ieGXeltLa3G78661C4V3HmYt4lT4HgKrNprgSFJxcTXkkThZJViCWyI3DcU455IxzBpRutmZ05LvjxU5+zn9lebnW7rshBJLL2K4xGzNu8OXdPQeFK2jGPEx1/e3U3PgMIVKe3pXgyMLSDfTePT3TbNEGUqeRGDWXS9Yha2jS7lmuGjyiWMI3EwhwGlYY3s88k9eRpe0i4W4LG5a57Mclto1OSfEswwPcc+VWuk6Ukckjxo6RnCosjKZMDGS26AASeOBy8+dNOiDQWvOYzy+h18vNaSpmG2KiNsTCGi93Hh7bsrnforiXWrqRezQpZW45Q2wAb3y88/w4quXRIs5K7zZzvMSzE+OSanUUy04MmZdPrvPir+DZlLCMmAnicz/AB4WRRRWG6vEjXedgo8/wHWgC+QU9zmsGJxsFmqHqOrxwjvnj0Ucz7unqaX9T2tZsrCN0fWPP3Dp/XKq6y0eSY7xyFPNm6+nU1MZTWGKU2CzdRtsyP7Ghbjdx3D5xyCyalr0s53RlUPJF6+p61J03ZonvS8B9Uc/eelXFhpaRDujvdWPP/KpTMAMk4A6mkfU2GGIWCcpdhlz+3r3Y3cNw+cNOq+RxBQAoAA5AV6qnvdpUXgg3z48l+PWqiXaGZjwbd8gB+PGuGUsj89Oqk1G36KmOBpxW/bp55DyTbJIFGWIAHMnlVHsLfdjq1o6nui4QZ/dZt0/4Saoprh3PfYk/vHl+VdB+zf2IRWrJc3TrPOuGjVP2SHmGzzkYcCDwA8DwNWFPB2V7nVY7bG1xtAtDWWDb9c/bRbZoooqUqFFFFFCFH1G8EMMkrfNjRnPooJP3Vxzo2ZboM3Eli7Hz4nPxrqX2o3vZaRet4wlP/6YT/mrmHZUhXd2OFVOJ9SPypqY2jKsNmMD6uMHS4J6DP6Jvoqhim+USqWJEYOUjHM7v038BngP6zfVRvZgyOq9RpakVALmju7jx523DhyzRVNquzaSZZMI/wDhPqOnqKuaKGSOYbtKWppYqpmCVtx804JEjlmtX6qfA8Vb8D6006TtEk2FPck8DyPofwqZdWiSLuuoI/rkelKuqbNPHlo8un+Ifn6ipofHPk/J3FZd1LW7JOOnOOLe3ePnEeITpRSdpO1LR4WTLp4/SH5++my1u1kXeRgw8vx8KjSwujOavKHacFa3/LOe8HX+eqy0UUUyrJFfGQHgRkedfaKEWuvEUCrndULnngAfdXuio93qEcQy7BfLqfQczXQBcU25zIm3JAA8ApFY7i5VBvOwUeJ/rjS1f7YE8Ilx+83P3Ly+NULzPK/ffJPVjwH5e6pcdI45vyCztX+IoWHBTjG7yH8/M0w6jtf0hH8zfgv5/CqWK2muWzxbxZuQ9/4CrPT9LgXi8iO3hvDd+GeNXIu4wPnoB/Ev512ZWxZRNz4qMygmryJK6YBv7QR/YepUGw2eSPi3fbz5D0H51a1Dl1iFeci+7j91Vd7tQMYiHH6zfgPzqP2c0xuQVdfm9nbNjwsc0chmT9fNWWo6ukI48W6KPx8BS1cXktw27xPgi8v68zWTTNIe4YsSQueLnr6eJpvstPSJcIMeJ6n1NPkx02QzcqYNrNtHE49nDw3n7+3AFUmn7JdZT/Kv4n8vjV9b2iRjCKFHkPx61moqJJM+T9RWipNnU9ILRNz47/NK21tjhllHXg3qOR+H3Vvf2G7ard2K2zt/rFqApB5tHyRh44GEPoPEVqy6tlkQo3Ij+jSxoOszaXfJMnzo24jkHQ/OU+TD4HB5irGjlxNwHULF/iPZ5hm/MNHddryP86+a7EoqHo+rR3UEc8R3o5VDKfI9D4EciOhBqZU5ZdFFFFCFr/263G7o0w+u8S/+Yrf8tc56PChilL5xlMKDjePewv8AXr0re/6ROoqmnRxE9+WYEDyRWLH4lR760JpMBPQtluA6HhxH5noM+Ipqb9Kn7O/1xlfI5dRbx10TNokWFJwBvY731vMDoo5KPAZ61ZVitoiq4Zt5up/IdB5Vlqie7E4leqUsfZRNZ8+efU6oooorlSUUUUUIVTquzqS5Ze4/j0PqPx++lr9daydVPxVh9xFPdYri2V13XAIPQ1KiqS0YXZhZ+v2JHO7tYDgk4jTx+49VX6TtKkuFfuP9h9D+B+2rmk7VdmGTLRZZfq/SH51Gtdo5o13QQfAsMken+dPGnbIMUR8FAi2xNRu7HaDDfc4b/p4jxCei2OJ5VVXu0sMfJt8+C8ft5Uqlp7k/Tf8A4R/yirGz2RY8ZGCjwXifjyH20nYRx/6jvBL/AItWVeVFDl+4/LepWG92rlfgmIx5cT8fyrBa6HNMd4ggH6T54/iaarLR4ovmqM/WPE/Hp7qm0hqmsyibZds2FLUHHXSl3IafOgCXP/8AHDH7Q5/hGPvrBJsc/wBGRT6gj86aqr7/AFEq6xRgGRuJzyVepNcMqJibAqTU7G2dGzE5lt2RNyToBnmUvNsnN4ofefyr4NlJv3f73+VMVlqYKPI5CpvkKeXAYA9etSbq+SNSzMMYz5n0HWnDUzA2sordh7NeztMRAtfUacehS1HshIfnOg9Mn8BVjZ7KxLxYlz58B8P86tLG5MkauV3d7jg+HT4jj76z0y+plORKn0uxaBoEjGXvmL39j9l5RABgAADkBXqiioyvALZBFFFFCVFUe1Onb8faD5yc/Nevw5/GryvjLkYPI13G8scHBRKymbVQuhdv99xTP+jtth+0sJD4yw5/8xB9jgfxmt5VxzpOotp2oRzLnMEgb+Jeo/mQke+uwredXRXU5VgGBHUEZB+FaAEEXC8hkY6N5Y7UGx8FkooopVwucP0h9Z7TUUgB7tvEMj96TvH/AA9n8KqdHttyBF64yfU8T99VO3V38p1i6bOQ1wyA/uq3Zr9iirO+uM5QHdRRmRvAHko/eP2DzIqBWXNmha38NhsfaTu5AeOZ9szuGanRyBhkHI8R5cDXqvESgKABgYGByx5Yr3VUVvW3sLoooooXSKKKKEIooooQiosmlxM28Y1LeJH3jkalUUocRom3xskFngHqF8VccBwFfaKKRdoooooSoqpudKcLJ2ZBklbvMeGFPQeg4f0KtqK6a8t0UaemZOLO52PC+RtztvVFYaPvN+sB7OI7sankcc3I65PGsybPqzb8xLvvZ/dx0XHh/Xrb1Dl1aJTguC3guWPwGad7WRx7qgGho4GDtrWH7j5cjYZDgNFMorCskhGRbXJXxEEmPjivEGoI7FQSHHNWBVh7jxpnCVLjr6aV2BkjSeFwpNFFFIpqKKKKEIooooQlTa+3w6P9YYPu/wDf7K6R9kGqmfR7VicsimI/+GxVf8IWue9r0/VIfB8fEH8q3F+jpNnTJR9W5cD3pEau6V14gvL9vxCOufbfY+Y+62pRRRUlUa4sgmaS53lwXZ2YZ5ZOTn3c/dTHGygBjnslPc6tI/1scz5fHoKXbFBHc7r8ArMrfBgaYUkOVYAb5X9Wp5Rp9dvDp9g8agVP6lrNh2EJN876eX13byBoAVaWxYqC4AY8wOnl7qy1HscbgIJbPHebmc9fQ9PLFSKq3albuI3jaeQRRRRSJ1FFFFCEUUUUIRRRRQhFFFFCEUUUUIRWOy7W4YpawyXDDgSgwinwaQ90VF1O8RUZC2HZSFUZLZIwMAcadNhdprqO0ijigt7uNVA3YZkimjPVZIn5tnPeHPnxzXExfHFjaATzNh55e4WY2ztd9K4RQkXOp1I8Pulm50d4LuKPU43W3aNpGW3Jc4Bx+sZeIQdd3xHu2Vo+0mjwRj5PPaRLj6JCt7898n141QbUz3tyY5VtDZTw57O4e9hXdDY3lZMHfU45f51QTazOuE+U2V3eN82O3s0mYnzlCqnqeOPOoUkZrI24zY7wHZdbAOGm8lYqeplmeXyG55/Atgze06zJ3YGlupOiW8TuT78BftpF2mhvdS1CCIrFbyqrOsTMrNHHyLSsOLO3SNeQ544mr3StkdVuEHyy+NtGf7G3VFbHgWQKo9xalLanZmz067Xs+3nEcZe4PbBJIy7KInWQADtCSTuEHI4+Y5oo6eKUthIL7G3+71Ia334X4tY3tIcMrJ2svY/BgG4nnmbrhhGnuReI/vV4132b6ZbwtK7y2yqP2gmbPkAG3t4/ugZNUsFvq1yo+SSXyQkcHu5Io2x6BS7fxdaywbAakh7VhZ3M4Hce4muJWU+IDAR5HmKbvK115KkdAfcaDyPROOnkccRJJ43KTNMvnYMvZzyOrEcIWLY6FlGQrY5ipE1+IyBKksOeXaxsg+JGKetkdrrawjmhvpGhvRKXuO0O+ZHcA76GMEbuAOGOHDxrNtLtY15bSRwRtFaspEt5cpuRKvXs4270jnkOHPHXiJrql/bYey7v7r5dRlY8gMyrmH8QVUbQCQbcQb+JvrzSSDRULSIbjsI/9Tu2G6O8sDlSOhBxxGMV6OqICwfMbKMlXUqwHoR91TCw3IGdlsqfalLM0WeASL2v80VXthJ+rQeLZ+AP51ub9Ha2K6W7H6dw5HoFjX7wfhWhLy4kvZ0jiQsWO7Gg5kk/ea6r2B2bNhp8FsxBdFJcjlvMSzYPUAnGfKrqnYWRgFedbYqmVVW6RmmQHgmGiiin1VLkn2kaWbPV7lQMDtu1Tw3ZD2gx5DOPdXpwCMb2Q4Ek0n7v0UHhnkB4Z8a2t+kBsQZ4VvolzJAN2UDmY85DfyEnPkxPStObO6suBDJjGcoTyznOPjxH/tUWpabYhuV9sWdgkMLzYO0J0vw8dCdbZC17q6tLh94Kw4tlt36i8lHmSfx8Kn1jSEBmYc2xn3DAHp+ZrJVO4gnJejwMcxtnG/z66+NhkAiiiiuU+iiiihCKKw3NyEHiTwVRzJ8B/XCvtvJkcSN4cGC8geeKWxtdN9o3Fg3rLRRRSJxFFFYLi8VCAcl24KigszHwCjiaACdE3JIyJpe82A3lZXkCgkkADmTWO27a4DfJYJZsA99UxGCP32wKL3R7tHtpJrRVhaYKqXDhVdiCVV1Byg4H53DPPhWz4tuHjULJpl8jAY3YoVkQeSurAEe6o88xiaDGA8n+oWHrc/RY/aH4gdjMdMRb91j6cEq+zzXbezto5JrOaN5AW+WKhmEnEg5kXLRnIxuY6VZarq2kXbFvkUtzIeZitZQ59WG4T6k0va/dGBlNnaajZyXDkJGswiV3PEkW+HJ6ZxgDI5Uz6HsDdzRj/Sd7PIG526SEJ6O4+d6Lw8zUSdsTT+Ze4tLuDs/AC+n/ACA6LI3Jy1SDtRNapE4t7G3tTwGZ5u0n7xwd2DebsyOZL8gDjjinzY+40nTLfu3du0pX9bKHBdj1AUZYKOigeuTVtrllpdhaOsscMMToV3VVe0fIxhfps3nnhzJFIex2m6ncRK0EdtBCBiO5mgi7ZlHBSCEJY4x3scfE10ZG1VMbktYDqXfq8TiJtwz1SWwlNmq7bTTRlrcC0tet9dDdGP8AuYT3pGPQn4VrW+2iRpYY7JSwjnErTTKZZp5eP614wD3Bk4Xn3s8807X3sanuG37nUnlkxzMW8Bn6uZO6PQCsthqQ0KWG2uHtjbyg4ljQxzLuj50qje31J4ZznOfDFLTyU0bSKfvu/aLjdxI7x5ZDgLpT/Us1p7Tb3s96TSLkt1KBwp88NGSPiahN7TZ7hH/WWunKp3XMzPJcL/BDujJ9xplPtLt5OFrHcXb9BDC+Pe7hQB50mPGt1rMLaibZmMcm/b76lIAozEryZAkkLE5Xjz8OAYgiiJcZIMFgTqScs/0uuPEi3sgk7ilay2qihvi1tPPDE6hZLho0mmkbeLNKUY9zJPTiABzOaeLC/wBHaQSXV9JdyrxX5V2m4v8ADFuBPcc07rq2n2y4EtpCo6K8S/YDxqi1bbSK7RobKAXrkEF3j/1ZPFpJHABA54HPHOlfUmoIwxuaNC64GXNxb9bIw23qUfaXbPwtUuLt+ghhfHvdgoA86Qdt9PutTuIIpGiS5LEJaId/sI8EvJPKoOGyF4eHIVQaVqcqCSBr0Pa27lRAtwYBKpZstG+6QVzxwejDFO+y+2EaKY9P0+BD9Ite24Jx1YkmRxUkUn5FxfA25GhJG/iTa3QN5YtVzixZFa5ntr3Q73eXuSrwWUIGRgw47pdcEEcDwyOI4V0X7MNuDqll2zqEmRzHIF+aSACGXPEAgjh0Oa037Sdfe4gK3F5bb6sGjtbUGRc8i0k54AhS3AdTyqp9m/tSfSRInYiaOVlYguVIIBHA4I4g9R0rSUM0ksIdIM99r29R7XHNMuAByXVNFL+xe20Gp2/bQZG6d142+cjc8HHAg8wRz9QQCpq5V86AggjIPAg8q5/9p3sRkhZrnT0LwnJaBeLp/AObp5DiPMcugqW9tNvbXTIw9wxLt8yJOLtjngZwAOrEge/hQhcs6ftHJF3XG+o4YPBh5Z/A1bPrNvOm67FPXgQfEEcKzbfe0GPUnLCxghY/2oLGU/xMpVW/mU48aS6jPpmOOIZHkrmn21Uws7JxD26Wdnl11Tdb6mYuDOJU6MCCf8/Q8fAt0uYpQwDKQQeRFa4qRY6g8TbyH1HQ+opiSjxC4OataP8AEhidhkb3OtyPPUcvVbCoqlstqY2+flD8R8fzq0jvY25Op9GFV7ons1C2UFdT1AvG8Hxz8tVCYMZCOTnrz3Ezjh+8x4+7yrypXdyDu28fgeLkHnnmRn+8ftm/JVIfBOX5kHjyxwPThRJZA7nRU4hemR834V1jHz55eajGmfmdfHid/Le4b8m6CyxRXbAJvjvyNwUdBz4+g5+dZlusyFAM7oyx6AnkPM9a+i2/WFzxOMAeA6/H8BWXRdHlurhre13FYDtJZHPBQx5hfnO32DhyrhzmAFxytrwHz3RPUGkjxyus0G3En+XHPkOGo96bp9xdyNHaxBynB5HO7EhPQnmx8l41PsdNutL1LjLavLJAGXtgY0cbxDRxSn5rjGeOM54jlXqPQptKnl3rq6iVyrJcpAJbd+A31lhGd1g3I+Fe9V2rS4j3J9Ts3TwNhI5z4hWGAaiOe6Q2js6Mj9ric+jT5ZHjYrB1+05qtxxGzb5DLw8fNNN/rd1cQmOXR+1RuYa6tzGfPe+0EcaT9ndlJ9QUSW29p1oGIytzNKWxwIVN4DAPU48s1U6bodg0sYiiur+WVm7MFVtbdygyw3jxwBxIBq607ZyfTwQ0V9A+8T21iwmiYHiFkhbqud3Pl7y32badpZEQ1x0uDzB7rnknrh8DurL31UnXNl5NJnt7qK6dg29FLPcr2wjLDKnAG8itgqSDkePHFZL7b2Td/W6taxr/APiW8kkh8gX4IfOompbT7igXF7q2H4BRbRwlvIE4zVHb67aRT4jtxDMCQbrUDJMylTg4hRCocHx5EV3HA6VoMzcThvAHH+pt8uQPRITbRZbyd5u2SzsLmaVk3Zrq5BluN2RcjdT5sW8pyCMnBq62b2suLeFIfllsHRQrQX6SwyREAAqsgGHXw3uQwOGKnaT7QtMsUkb5TNeXMzb80oiILsBgYDbqqoHAAHhUDZ7aSw1C5kn1JsNvlbaObhbogxwB+Y0nEb2/4jA8EfjexwfCcA32JJPRwvbphsPJL0Oal3HtBmclG1Gyi/8A1be4uG9xZdzNKj34uruKCzLfKTMsjXt4yiVmTO6ApyFQZ4IAS3d4cK3GdrtOgXAurZFA+ajp9ip+VJW3u0a6haSi2iBgjUu15Om4g3eKpCWG80jEBcj63nkRqObv2bCWg5XNrePdGL/iSfNK4c0xxbBPIB8tv7q4PVEfsYv7icT65qk2h2O0y2McENgbi6mz2cQllHAc3eQvhEHjS5o+0JkxCk2tG4CjehUxnBwM9495VzyLDgMVku9n7yGeK7lF9CqhlM3brdTJnirNGqgdln5y+fxVkM0clpJba2A7tzuyBBt0BRcEZBWmi+xqRJDK00MBb+yii7YL5B5yTnzx76tte9m0s0WH1OYxpxKyqvZYHHvKpUbvryqqT2gy4x/pSwx9dracSe+PGM+VVk+0Md3IsLXVxqcrnuW0aLa27EZPfJwzKMZ91GGuc/G92m/Du6uaB5uCO7ayafZ9qdjJaM7RWcLRSNGzqqKj7uCJFL97DAjnx4VV7dX1leQyxWdvDcTKpZ7hUCxwKo3ixnAAJwMBQSD58j4svZ/eh5JJLTTHkkfezJ2jIgwAEWNRjdGKi+0TQrm3shJPeRbquu7ZxwrFC3EcAoYGTHPiDwHSkjZAaoOZJmTkLk5+F7+JaPBBvh0Vtpm1OjDT4UnNtxjjMkQiz3wo3iVRD3s548+Na/262j0yZOzsbII+R+v4pgDosYbBzyy3w6im0DZS81SWQ28Ykcd5+8iAbxOOBIGOB4DlitibPfo4zsQbydI06pFl3PlvEBV9e9Whp9lRwv7TE4m97Xy9LX8U0Xkiyhewu8uYxd/J42cHst7HTHbY/H4UVvbZrZe3sIBDbJuIOJPNmPVmbmT/AOwwK+1bJtTrq8WPG9nj4e7861v7RfZ1b6rIswmkhuAoTO7voVGSAV3gV5niD14g1sySFW+cAfUZrwLNPqL/AHRQhc33XsDvUfdE1uy9W3pBjGM5HZ+fSrCP9HuTdBN7ECegjc/iK6DMIPHAz6UdivgPgKELno/o9zH5t5Cx/gkHn4eHGsZ/R+n/APu4P7sv/prooRDOcDPjivnZDwHwoQuf/wD4eHaPuXiGbj3TE4Q/zgk/4eoqkufYLqinhHE/msq/827XTioByAr1Qhcoy+xvVk/7I38skR+56iv7O9VT/sdz/KrH7q64oxSWXQcRoVyC2ymqrztb0f8AhTfgKrby2u7aRXlWeCXmrOJEbhw4E4PwrtCsN3ZpKu7Iiuh5q6hh8CMUmEcF06V7hYuJ8VyN/wBIuo7uPlk+P4uP97n9tVFzfz3LDtJJZnPLeZnPuBJrrc+z/Ts5+Q2uf9xH927irSx0iGAYhhjiHhGir/wgU2yCJhuxoHQBcXJXIUO2d4kkMgnbft1KRZCkIpGCApBHEcM4zj0qfc+0/UpBg3cg/gCofiqg105quwthcsWmtIXc833AGPqwwT8ah23su0xDkWUB/iXf+xiRXJpYHG5Y3yCMR4rle3t7q9mAQTXEx8N539c8SB5mnD/oN1ZhvmFN48SGmj3uPE5O9jPvrpqzsI4V3Yo0jX6qKFHwAArPT4AGiRcx2fsC1RzhlhiHi8oP/AGNLWzW0ktq5hMirA7frEkiWZMjhvGM9eABK4OPHGK7BrRXtE9hbdrLdWksaxsS7RSbw3STk7jKpyMngCBjxNcSRtkaWuGSUGypoNpYF4rd6ZCfrRadKX+DJjNYbzbixVxJK1zqc6cU7YLFbqehEIz9qmkU7OSb+5lM5xzOP+GnrZv2C3N0odriCOM9Rvu393dUf4qrxsuK9yT6D1ADvVdYysGxftY+RhxLCsomkaR2QlZQzHPeLDEg8OORx40y3ft/hA/VWsrH991UfYGqbffo1xFV7G8dXA7xeNWVj5AFSo8u9UGD9Gl89+9UD92Ek/a4rmXY9JK/G9ufUpRI4Cy1vtpt1NqTqZFRETO4iDlnGSWPeY8B5cOQqqMNxaPHJiWByokifDISDyZTwyD4iukdl/Yfp9owd1a5kHEGXG6D4iMDH97ep5v9LhnXcmijlT6siKw+BBFWMcMcTOzYLN4LgknNcny+03UmXdN3Ljy3Qf7wUH7ap0S5vZgB21zM3L50jficV1avs20wHPyG3z/u1x8OVXljpkUC7sMSRL9VEVR8ABSRwRR5saB0ACCSUgexn2cyabDJJcYFxPu5QEHcVckAkcCxJ44yOA862RRRTyRFFFFCF//Z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115616" y="2852936"/>
            <a:ext cx="63367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83568" y="357301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1.</a:t>
            </a:r>
            <a:r>
              <a:rPr lang="zh-TW" altLang="en-US" b="1" dirty="0" smtClean="0">
                <a:latin typeface="+mj-ea"/>
                <a:ea typeface="+mj-ea"/>
              </a:rPr>
              <a:t>查扣之專屬人力、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    資料庫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en-US" altLang="zh-TW" b="1" dirty="0" smtClean="0">
                <a:latin typeface="+mj-ea"/>
                <a:ea typeface="+mj-ea"/>
              </a:rPr>
              <a:t>2.</a:t>
            </a:r>
            <a:r>
              <a:rPr lang="zh-TW" altLang="en-US" b="1" dirty="0" smtClean="0">
                <a:latin typeface="+mj-ea"/>
                <a:ea typeface="+mj-ea"/>
              </a:rPr>
              <a:t>查扣後之鑑價、  </a:t>
            </a:r>
            <a:endParaRPr lang="en-US" altLang="zh-TW" b="1" dirty="0" smtClean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   保管、禁止處分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75856" y="36450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非以定罪為基礎之沒收</a:t>
            </a:r>
            <a:r>
              <a:rPr lang="en-US" altLang="zh-TW" b="1" dirty="0" smtClean="0">
                <a:latin typeface="+mj-ea"/>
                <a:ea typeface="+mj-ea"/>
              </a:rPr>
              <a:t>(NCB)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292080" y="364502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充實偵查能量、作為賠償之相關基金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762000" y="5373216"/>
            <a:ext cx="7338392" cy="7989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我國關於犯罪所得查扣沒收面臨之課題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5036385"/>
      </p:ext>
    </p:extLst>
  </p:cSld>
  <p:clrMapOvr>
    <a:masterClrMapping/>
  </p:clrMapOvr>
  <p:transition>
    <p:pull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7122368" cy="16002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人口販運犯罪所得沒收實務操作概況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/>
              <a:t> </a:t>
            </a:r>
            <a:r>
              <a:rPr lang="zh-TW" altLang="en-US" sz="3200" b="1" dirty="0" smtClean="0"/>
              <a:t>                     </a:t>
            </a:r>
            <a:r>
              <a:rPr lang="en-US" altLang="zh-TW" sz="3200" b="1" dirty="0" smtClean="0"/>
              <a:t>—</a:t>
            </a:r>
            <a:r>
              <a:rPr lang="zh-TW" altLang="en-US" sz="3200" b="1" dirty="0" smtClean="0"/>
              <a:t>性剝削案件類型</a:t>
            </a:r>
            <a:endParaRPr lang="zh-TW" altLang="en-US" sz="3200" b="1" dirty="0"/>
          </a:p>
        </p:txBody>
      </p:sp>
      <p:sp>
        <p:nvSpPr>
          <p:cNvPr id="6" name="橢圓 5"/>
          <p:cNvSpPr/>
          <p:nvPr/>
        </p:nvSpPr>
        <p:spPr>
          <a:xfrm>
            <a:off x="3347864" y="1556792"/>
            <a:ext cx="172819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犯罪所得財物或財產上利益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9512" y="105273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事前保全措施</a:t>
            </a:r>
            <a:endParaRPr lang="en-US" altLang="zh-TW" dirty="0" smtClean="0"/>
          </a:p>
          <a:p>
            <a:r>
              <a:rPr lang="zh-TW" altLang="en-US" dirty="0" smtClean="0"/>
              <a:t>一、專案執行前：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         財產資料調取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         監聽資料分析       </a:t>
            </a:r>
            <a:endParaRPr lang="en-US" altLang="zh-TW" dirty="0" smtClean="0"/>
          </a:p>
          <a:p>
            <a:r>
              <a:rPr lang="zh-TW" altLang="en-US" dirty="0" smtClean="0"/>
              <a:t>二、專案執行中之扣押：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        現金交易、即賺即分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        就現場現金進行查扣</a:t>
            </a:r>
            <a:endParaRPr lang="en-US" altLang="zh-TW" dirty="0" smtClean="0"/>
          </a:p>
          <a:p>
            <a:r>
              <a:rPr lang="zh-TW" altLang="en-US" dirty="0" smtClean="0"/>
              <a:t>三、專案執行中之預防性扣押：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       「必要時，得酌予扣押其財產」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        毒品危害防制條例第</a:t>
            </a:r>
            <a:r>
              <a:rPr lang="en-US" altLang="zh-TW" dirty="0" smtClean="0"/>
              <a:t>19</a:t>
            </a:r>
            <a:r>
              <a:rPr lang="zh-TW" altLang="en-US" dirty="0" smtClean="0"/>
              <a:t>條第</a:t>
            </a:r>
            <a:r>
              <a:rPr lang="en-US" altLang="zh-TW" dirty="0" smtClean="0"/>
              <a:t>2</a:t>
            </a:r>
          </a:p>
          <a:p>
            <a:r>
              <a:rPr lang="zh-TW" altLang="en-US" dirty="0" smtClean="0"/>
              <a:t>           項「得於必要範圍內扣押其財 </a:t>
            </a:r>
            <a:endParaRPr lang="en-US" altLang="zh-TW" dirty="0" smtClean="0"/>
          </a:p>
          <a:p>
            <a:r>
              <a:rPr lang="zh-TW" altLang="en-US" dirty="0" smtClean="0"/>
              <a:t>           產」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148064" y="105273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扣押後之沒收與追徵追繳</a:t>
            </a:r>
            <a:endParaRPr lang="en-US" altLang="zh-TW" dirty="0" smtClean="0"/>
          </a:p>
          <a:p>
            <a:r>
              <a:rPr lang="zh-TW" altLang="en-US" dirty="0" smtClean="0"/>
              <a:t>一、沒收之內容</a:t>
            </a:r>
            <a:endParaRPr lang="en-US" altLang="zh-TW" dirty="0" smtClean="0"/>
          </a:p>
          <a:p>
            <a:r>
              <a:rPr lang="zh-TW" altLang="en-US" dirty="0" smtClean="0"/>
              <a:t>二、追徵追繳之計算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211960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059832" y="42210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特點：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全部現金交易、即賺即分、洗錢流動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92169"/>
      </p:ext>
    </p:extLst>
  </p:cSld>
  <p:clrMapOvr>
    <a:masterClrMapping/>
  </p:clrMapOvr>
  <p:transition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10200"/>
            <a:ext cx="7122368" cy="12192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人口販運犯罪所得沒收實務操作概況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/>
              <a:t> </a:t>
            </a:r>
            <a:r>
              <a:rPr lang="zh-TW" altLang="en-US" sz="3200" b="1" dirty="0" smtClean="0"/>
              <a:t>                    </a:t>
            </a:r>
            <a:r>
              <a:rPr lang="en-US" altLang="zh-TW" sz="3200" b="1" dirty="0" smtClean="0"/>
              <a:t>—</a:t>
            </a:r>
            <a:r>
              <a:rPr lang="zh-TW" altLang="en-US" sz="3200" b="1" dirty="0" smtClean="0"/>
              <a:t>勞力剝削案件類型</a:t>
            </a:r>
            <a:endParaRPr lang="zh-TW" altLang="en-US" sz="3200" b="1" dirty="0"/>
          </a:p>
        </p:txBody>
      </p:sp>
      <p:sp>
        <p:nvSpPr>
          <p:cNvPr id="6" name="橢圓 5"/>
          <p:cNvSpPr/>
          <p:nvPr/>
        </p:nvSpPr>
        <p:spPr>
          <a:xfrm>
            <a:off x="3347864" y="1556792"/>
            <a:ext cx="172819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犯罪所得財物或財產上利益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9512" y="1052736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事前保全措施</a:t>
            </a:r>
            <a:endParaRPr lang="en-US" altLang="zh-TW" dirty="0" smtClean="0"/>
          </a:p>
          <a:p>
            <a:r>
              <a:rPr lang="zh-TW" altLang="en-US" dirty="0" smtClean="0"/>
              <a:t>一、專案執行前：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二、專案執行中之扣押：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扣押公司的生財工具或帳戶都直接對於公司的營運產生衝擊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endParaRPr lang="en-US" altLang="zh-TW" dirty="0" smtClean="0"/>
          </a:p>
          <a:p>
            <a:r>
              <a:rPr lang="zh-TW" altLang="en-US" dirty="0" smtClean="0"/>
              <a:t>三、專案執行中之預防性扣押：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       「必要時，得酌予扣押其  </a:t>
            </a:r>
            <a:endParaRPr lang="en-US" altLang="zh-TW" dirty="0" smtClean="0"/>
          </a:p>
          <a:p>
            <a:r>
              <a:rPr lang="zh-TW" altLang="en-US" dirty="0" smtClean="0"/>
              <a:t>          財產」</a:t>
            </a:r>
            <a:endParaRPr lang="en-US" altLang="zh-TW" dirty="0" smtClean="0"/>
          </a:p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「其財產」是否包括加害人以外之人所有之財產，如公司的生財工具、廠房設備等等？又如僅限於雇主本身的財產，則酌予扣押的範圍為何？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148064" y="1052736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扣押後之沒收與追徵、抵償</a:t>
            </a:r>
            <a:endParaRPr lang="en-US" altLang="zh-TW" dirty="0" smtClean="0"/>
          </a:p>
          <a:p>
            <a:r>
              <a:rPr lang="zh-TW" altLang="en-US" dirty="0" smtClean="0"/>
              <a:t>一、扣押之內容</a:t>
            </a:r>
            <a:endParaRPr lang="en-US" altLang="zh-TW" dirty="0" smtClean="0"/>
          </a:p>
          <a:p>
            <a:r>
              <a:rPr lang="zh-TW" altLang="en-US" dirty="0" smtClean="0"/>
              <a:t>        「犯罪所得財物或財產上利益」</a:t>
            </a:r>
            <a:endParaRPr lang="en-US" altLang="zh-TW" dirty="0" smtClean="0"/>
          </a:p>
          <a:p>
            <a:r>
              <a:rPr lang="zh-TW" altLang="en-US" dirty="0" smtClean="0"/>
              <a:t>          ＝被告個人之薪資收入？</a:t>
            </a:r>
            <a:endParaRPr lang="en-US" altLang="zh-TW" dirty="0" smtClean="0"/>
          </a:p>
          <a:p>
            <a:r>
              <a:rPr lang="zh-TW" altLang="en-US" dirty="0" smtClean="0"/>
              <a:t>          ＝公司營收？</a:t>
            </a:r>
            <a:endParaRPr lang="en-US" altLang="zh-TW" dirty="0" smtClean="0"/>
          </a:p>
          <a:p>
            <a:r>
              <a:rPr lang="zh-TW" altLang="en-US" dirty="0" smtClean="0"/>
              <a:t>          ＝被害人被剋扣之薪資？</a:t>
            </a:r>
            <a:endParaRPr lang="en-US" altLang="zh-TW" dirty="0" smtClean="0"/>
          </a:p>
          <a:p>
            <a:r>
              <a:rPr lang="zh-TW" altLang="en-US" dirty="0" smtClean="0"/>
              <a:t>二、實務見解：被害人被剋扣之薪 </a:t>
            </a:r>
            <a:endParaRPr lang="en-US" altLang="zh-TW" dirty="0" smtClean="0"/>
          </a:p>
          <a:p>
            <a:r>
              <a:rPr lang="zh-TW" altLang="en-US" dirty="0" smtClean="0"/>
              <a:t>        資應予發還</a:t>
            </a:r>
            <a:endParaRPr lang="en-US" altLang="zh-TW" dirty="0" smtClean="0"/>
          </a:p>
          <a:p>
            <a:r>
              <a:rPr lang="zh-TW" altLang="en-US" dirty="0" smtClean="0"/>
              <a:t>        </a:t>
            </a:r>
            <a:r>
              <a:rPr lang="en-US" altLang="zh-TW" dirty="0" smtClean="0"/>
              <a:t>---</a:t>
            </a:r>
            <a:r>
              <a:rPr lang="zh-TW" altLang="en-US" dirty="0" smtClean="0"/>
              <a:t>薪資內容如何計算？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211960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635896" y="42930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特點：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公司法人格與自然人分離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92169"/>
      </p:ext>
    </p:extLst>
  </p:cSld>
  <p:clrMapOvr>
    <a:masterClrMapping/>
  </p:clrMapOvr>
  <p:transition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感謝聆聽，敬請指教！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peiling@mail.moj.gov.tw</a:t>
            </a:r>
            <a:endParaRPr lang="zh-TW" altLang="en-US" sz="2000" dirty="0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圖說文字 2"/>
          <p:cNvSpPr/>
          <p:nvPr/>
        </p:nvSpPr>
        <p:spPr>
          <a:xfrm>
            <a:off x="457200" y="609600"/>
            <a:ext cx="6324600" cy="2590800"/>
          </a:xfrm>
          <a:prstGeom prst="wedgeRectCallout">
            <a:avLst>
              <a:gd name="adj1" fmla="val -8602"/>
              <a:gd name="adj2" fmla="val 82084"/>
            </a:avLst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有無實益？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       </a:t>
            </a:r>
            <a:r>
              <a:rPr lang="zh-TW" altLang="en-US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1600" b="1" dirty="0" smtClean="0">
                <a:solidFill>
                  <a:srgbClr val="0070C0"/>
                </a:solidFill>
              </a:rPr>
              <a:t>1.</a:t>
            </a:r>
            <a:r>
              <a:rPr lang="zh-TW" altLang="en-US" sz="1600" b="1" dirty="0" smtClean="0">
                <a:solidFill>
                  <a:srgbClr val="0070C0"/>
                </a:solidFill>
              </a:rPr>
              <a:t>第</a:t>
            </a:r>
            <a:r>
              <a:rPr lang="en-US" altLang="zh-TW" sz="1600" b="1" dirty="0" smtClean="0">
                <a:solidFill>
                  <a:srgbClr val="0070C0"/>
                </a:solidFill>
              </a:rPr>
              <a:t>11</a:t>
            </a:r>
            <a:r>
              <a:rPr lang="zh-TW" altLang="en-US" sz="1600" b="1" dirty="0" smtClean="0">
                <a:solidFill>
                  <a:srgbClr val="0070C0"/>
                </a:solidFill>
              </a:rPr>
              <a:t>條：被害人鑑別（司法警察機關、檢察官應進行人口           </a:t>
            </a:r>
            <a:endParaRPr lang="en-US" altLang="zh-TW" sz="1600" b="1" dirty="0" smtClean="0">
              <a:solidFill>
                <a:srgbClr val="0070C0"/>
              </a:solidFill>
            </a:endParaRPr>
          </a:p>
          <a:p>
            <a:r>
              <a:rPr lang="zh-TW" altLang="en-US" sz="1600" b="1" dirty="0" smtClean="0">
                <a:solidFill>
                  <a:srgbClr val="0070C0"/>
                </a:solidFill>
              </a:rPr>
              <a:t>           販運被害人之鑑別；審理中知悉有人口販運嫌疑時，應立即</a:t>
            </a:r>
            <a:endParaRPr lang="en-US" altLang="zh-TW" sz="1600" b="1" dirty="0" smtClean="0">
              <a:solidFill>
                <a:srgbClr val="0070C0"/>
              </a:solidFill>
            </a:endParaRPr>
          </a:p>
          <a:p>
            <a:r>
              <a:rPr lang="zh-TW" altLang="en-US" sz="1600" b="1" dirty="0">
                <a:solidFill>
                  <a:srgbClr val="0070C0"/>
                </a:solidFill>
              </a:rPr>
              <a:t> </a:t>
            </a:r>
            <a:r>
              <a:rPr lang="zh-TW" altLang="en-US" sz="1600" b="1" dirty="0" smtClean="0">
                <a:solidFill>
                  <a:srgbClr val="0070C0"/>
                </a:solidFill>
              </a:rPr>
              <a:t>           移請檢察官處理）</a:t>
            </a:r>
            <a:endParaRPr lang="en-US" altLang="zh-TW" sz="1600" b="1" dirty="0" smtClean="0">
              <a:solidFill>
                <a:srgbClr val="0070C0"/>
              </a:solidFill>
            </a:endParaRPr>
          </a:p>
          <a:p>
            <a:r>
              <a:rPr lang="zh-TW" altLang="en-US" sz="1600" b="1" dirty="0" smtClean="0">
                <a:solidFill>
                  <a:srgbClr val="0070C0"/>
                </a:solidFill>
              </a:rPr>
              <a:t>         </a:t>
            </a:r>
            <a:r>
              <a:rPr lang="en-US" altLang="zh-TW" sz="1600" b="1" dirty="0" smtClean="0">
                <a:solidFill>
                  <a:srgbClr val="0070C0"/>
                </a:solidFill>
              </a:rPr>
              <a:t>2.</a:t>
            </a:r>
            <a:r>
              <a:rPr lang="zh-TW" altLang="en-US" sz="1600" b="1" dirty="0" smtClean="0">
                <a:solidFill>
                  <a:srgbClr val="0070C0"/>
                </a:solidFill>
              </a:rPr>
              <a:t>第</a:t>
            </a:r>
            <a:r>
              <a:rPr lang="en-US" altLang="zh-TW" sz="1600" b="1" dirty="0" smtClean="0">
                <a:solidFill>
                  <a:srgbClr val="0070C0"/>
                </a:solidFill>
              </a:rPr>
              <a:t>29</a:t>
            </a:r>
            <a:r>
              <a:rPr lang="zh-TW" altLang="en-US" sz="1600" b="1" dirty="0" smtClean="0">
                <a:solidFill>
                  <a:srgbClr val="0070C0"/>
                </a:solidFill>
              </a:rPr>
              <a:t>條：人口販運被害人因被販運而觸犯其他刑罰或行政 </a:t>
            </a:r>
            <a:endParaRPr lang="en-US" altLang="zh-TW" sz="1600" b="1" dirty="0" smtClean="0">
              <a:solidFill>
                <a:srgbClr val="0070C0"/>
              </a:solidFill>
            </a:endParaRPr>
          </a:p>
          <a:p>
            <a:r>
              <a:rPr lang="zh-TW" altLang="en-US" sz="1600" b="1" dirty="0" smtClean="0">
                <a:solidFill>
                  <a:srgbClr val="0070C0"/>
                </a:solidFill>
              </a:rPr>
              <a:t>            罰規定者，得減輕或免除其責任</a:t>
            </a:r>
            <a:r>
              <a:rPr lang="zh-TW" altLang="en-US" dirty="0" smtClean="0">
                <a:solidFill>
                  <a:srgbClr val="0070C0"/>
                </a:solidFill>
              </a:rPr>
              <a:t>。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困難何在？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        </a:t>
            </a:r>
            <a:r>
              <a:rPr lang="en-US" altLang="zh-TW" b="1" dirty="0" smtClean="0">
                <a:solidFill>
                  <a:srgbClr val="0070C0"/>
                </a:solidFill>
              </a:rPr>
              <a:t>1.</a:t>
            </a:r>
            <a:r>
              <a:rPr lang="zh-TW" altLang="en-US" b="1" dirty="0" smtClean="0">
                <a:solidFill>
                  <a:srgbClr val="0070C0"/>
                </a:solidFill>
              </a:rPr>
              <a:t>執法人員觀念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</a:rPr>
              <a:t>        </a:t>
            </a:r>
            <a:r>
              <a:rPr lang="en-US" altLang="zh-TW" b="1" dirty="0" smtClean="0">
                <a:solidFill>
                  <a:srgbClr val="0070C0"/>
                </a:solidFill>
              </a:rPr>
              <a:t>2.</a:t>
            </a:r>
            <a:r>
              <a:rPr lang="zh-TW" altLang="en-US" b="1" dirty="0" smtClean="0">
                <a:solidFill>
                  <a:srgbClr val="0070C0"/>
                </a:solidFill>
              </a:rPr>
              <a:t>國家財政問題</a:t>
            </a: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AppData\Local\Microsoft\Windows\Temporary Internet Files\Content.IE5\FP766PBD\MC9003835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52560"/>
            <a:ext cx="2045970" cy="4505440"/>
          </a:xfrm>
          <a:prstGeom prst="rect">
            <a:avLst/>
          </a:prstGeom>
          <a:noFill/>
        </p:spPr>
      </p:pic>
      <p:sp>
        <p:nvSpPr>
          <p:cNvPr id="7" name="橢圓 6"/>
          <p:cNvSpPr/>
          <p:nvPr/>
        </p:nvSpPr>
        <p:spPr>
          <a:xfrm>
            <a:off x="6172200" y="3886200"/>
            <a:ext cx="1676400" cy="1295400"/>
          </a:xfrm>
          <a:prstGeom prst="ellipse">
            <a:avLst/>
          </a:prstGeom>
          <a:solidFill>
            <a:schemeClr val="tx1">
              <a:lumMod val="75000"/>
              <a:lumOff val="2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人口販運</a:t>
            </a:r>
            <a:endParaRPr lang="zh-TW" altLang="en-US" b="1" dirty="0"/>
          </a:p>
        </p:txBody>
      </p:sp>
      <p:sp>
        <p:nvSpPr>
          <p:cNvPr id="8" name="橢圓 7"/>
          <p:cNvSpPr/>
          <p:nvPr/>
        </p:nvSpPr>
        <p:spPr>
          <a:xfrm>
            <a:off x="2286000" y="4953000"/>
            <a:ext cx="1828800" cy="1371600"/>
          </a:xfrm>
          <a:prstGeom prst="ellipse">
            <a:avLst/>
          </a:prstGeom>
          <a:solidFill>
            <a:schemeClr val="tx1">
              <a:lumMod val="75000"/>
              <a:lumOff val="2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人口走私</a:t>
            </a:r>
          </a:p>
        </p:txBody>
      </p:sp>
    </p:spTree>
    <p:extLst>
      <p:ext uri="{BB962C8B-B14F-4D97-AF65-F5344CB8AC3E}">
        <p14:creationId xmlns:p14="http://schemas.microsoft.com/office/powerpoint/2010/main" val="713286258"/>
      </p:ext>
    </p:extLst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0048695"/>
              </p:ext>
            </p:extLst>
          </p:nvPr>
        </p:nvGraphicFramePr>
        <p:xfrm>
          <a:off x="1295400" y="914400"/>
          <a:ext cx="6096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81118"/>
              </p:ext>
            </p:extLst>
          </p:nvPr>
        </p:nvGraphicFramePr>
        <p:xfrm>
          <a:off x="1295400" y="2743200"/>
          <a:ext cx="6096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28600" y="266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性剝削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286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勞力剝削</a:t>
            </a:r>
            <a:endParaRPr lang="zh-TW" altLang="en-US" b="1" dirty="0"/>
          </a:p>
        </p:txBody>
      </p:sp>
      <p:cxnSp>
        <p:nvCxnSpPr>
          <p:cNvPr id="10" name="直線單箭頭接點 9"/>
          <p:cNvCxnSpPr/>
          <p:nvPr/>
        </p:nvCxnSpPr>
        <p:spPr>
          <a:xfrm rot="10800000">
            <a:off x="990600" y="3581400"/>
            <a:ext cx="640080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標題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人口販運防制立法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補充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式立法架構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958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問題：刑度低，以特別法關係處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          理存在實益低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95800" y="5486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問題：執法人員及社會大環境之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          觀念 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978174"/>
      </p:ext>
    </p:extLst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內容版面配置區 1"/>
          <p:cNvSpPr>
            <a:spLocks noGrp="1"/>
          </p:cNvSpPr>
          <p:nvPr>
            <p:ph sz="quarter" idx="1"/>
          </p:nvPr>
        </p:nvSpPr>
        <p:spPr>
          <a:xfrm>
            <a:off x="2667000" y="1752600"/>
            <a:ext cx="5562600" cy="4038600"/>
          </a:xfrm>
        </p:spPr>
        <p:txBody>
          <a:bodyPr>
            <a:noAutofit/>
          </a:bodyPr>
          <a:lstStyle/>
          <a:p>
            <a:r>
              <a:rPr lang="zh-TW" altLang="en-US" sz="2000" b="1" dirty="0" smtClean="0"/>
              <a:t>一、性剝削</a:t>
            </a:r>
            <a:endParaRPr lang="en-US" altLang="zh-TW" sz="2000" b="1" dirty="0" smtClean="0"/>
          </a:p>
          <a:p>
            <a:r>
              <a:rPr lang="zh-TW" altLang="en-US" sz="1600" b="1" dirty="0" smtClean="0"/>
              <a:t> </a:t>
            </a:r>
            <a:r>
              <a:rPr lang="en-US" altLang="zh-TW" sz="1600" b="1" dirty="0" smtClean="0"/>
              <a:t>A</a:t>
            </a:r>
            <a:r>
              <a:rPr lang="zh-TW" altLang="en-US" sz="1600" b="1" dirty="0" smtClean="0"/>
              <a:t>、我國為被害人目的國</a:t>
            </a:r>
            <a:endParaRPr lang="en-US" altLang="zh-TW" sz="1600" b="1" dirty="0" smtClean="0"/>
          </a:p>
          <a:p>
            <a:r>
              <a:rPr lang="zh-TW" altLang="en-US" sz="1600" b="1" dirty="0" smtClean="0"/>
              <a:t>    （一）被害人來自中國大陸以外地區，如</a:t>
            </a:r>
            <a:r>
              <a:rPr lang="en-US" altLang="zh-TW" sz="1600" b="1" dirty="0" smtClean="0"/>
              <a:t>BOBBY</a:t>
            </a:r>
            <a:r>
              <a:rPr lang="zh-TW" altLang="en-US" sz="1600" b="1" dirty="0" smtClean="0"/>
              <a:t>案</a:t>
            </a:r>
            <a:endParaRPr lang="en-US" altLang="zh-TW" sz="1600" b="1" dirty="0" smtClean="0"/>
          </a:p>
          <a:p>
            <a:pPr>
              <a:buNone/>
            </a:pPr>
            <a:r>
              <a:rPr lang="zh-TW" altLang="en-US" sz="1600" b="1" dirty="0" smtClean="0"/>
              <a:t>         （二）被害人來自中國大陸地區，如賴家二兄弟案件</a:t>
            </a:r>
            <a:endParaRPr lang="en-US" altLang="zh-TW" sz="1600" b="1" dirty="0" smtClean="0"/>
          </a:p>
          <a:p>
            <a:pPr>
              <a:buNone/>
            </a:pPr>
            <a:r>
              <a:rPr lang="zh-TW" altLang="en-US" sz="1600" b="1" dirty="0" smtClean="0"/>
              <a:t>         （三）被害人為我國人，如剝皮酒店案、 苗栗西勢 </a:t>
            </a:r>
            <a:endParaRPr lang="en-US" altLang="zh-TW" sz="1600" b="1" dirty="0" smtClean="0"/>
          </a:p>
          <a:p>
            <a:pPr>
              <a:buNone/>
            </a:pPr>
            <a:r>
              <a:rPr lang="zh-TW" altLang="en-US" sz="1600" b="1" dirty="0" smtClean="0"/>
              <a:t>                  美南案</a:t>
            </a:r>
            <a:endParaRPr lang="en-US" altLang="zh-TW" sz="1600" b="1" dirty="0" smtClean="0"/>
          </a:p>
          <a:p>
            <a:pPr>
              <a:buNone/>
            </a:pPr>
            <a:r>
              <a:rPr lang="zh-TW" altLang="en-US" sz="1600" b="1" dirty="0"/>
              <a:t> </a:t>
            </a:r>
            <a:r>
              <a:rPr lang="zh-TW" altLang="en-US" sz="1600" b="1" dirty="0" smtClean="0"/>
              <a:t>   </a:t>
            </a:r>
            <a:r>
              <a:rPr lang="en-US" altLang="zh-TW" sz="1600" b="1" dirty="0" smtClean="0"/>
              <a:t>B</a:t>
            </a:r>
            <a:r>
              <a:rPr lang="zh-TW" altLang="en-US" sz="1600" b="1" dirty="0" smtClean="0"/>
              <a:t>、我國為被害人輸出國</a:t>
            </a:r>
            <a:r>
              <a:rPr lang="zh-TW" altLang="en-US" sz="1600" b="1" dirty="0"/>
              <a:t>，</a:t>
            </a:r>
            <a:r>
              <a:rPr lang="zh-TW" altLang="en-US" sz="1600" b="1" dirty="0" smtClean="0"/>
              <a:t>如陳太太案</a:t>
            </a:r>
            <a:endParaRPr lang="en-US" altLang="zh-TW" sz="1600" b="1" dirty="0" smtClean="0"/>
          </a:p>
          <a:p>
            <a:pPr>
              <a:buNone/>
            </a:pPr>
            <a:endParaRPr lang="en-US" altLang="zh-TW" sz="1600" dirty="0" smtClean="0"/>
          </a:p>
          <a:p>
            <a:pPr>
              <a:buNone/>
            </a:pPr>
            <a:r>
              <a:rPr lang="zh-TW" altLang="en-US" sz="1400" dirty="0" smtClean="0"/>
              <a:t>  </a:t>
            </a:r>
            <a:r>
              <a:rPr lang="zh-TW" altLang="en-US" sz="2000" b="1" dirty="0" smtClean="0"/>
              <a:t>二、勞力剝削</a:t>
            </a:r>
            <a:endParaRPr lang="en-US" altLang="zh-TW" sz="2000" b="1" dirty="0" smtClean="0"/>
          </a:p>
          <a:p>
            <a:pPr>
              <a:buNone/>
            </a:pPr>
            <a:r>
              <a:rPr lang="zh-TW" altLang="en-US" sz="1400" b="1" dirty="0" smtClean="0"/>
              <a:t>          </a:t>
            </a:r>
            <a:r>
              <a:rPr lang="zh-TW" altLang="en-US" sz="1600" b="1" dirty="0" smtClean="0"/>
              <a:t>（一）工廠，血汗工廠案</a:t>
            </a:r>
            <a:endParaRPr lang="en-US" altLang="zh-TW" sz="1600" b="1" dirty="0" smtClean="0"/>
          </a:p>
          <a:p>
            <a:pPr>
              <a:buNone/>
            </a:pPr>
            <a:r>
              <a:rPr lang="zh-TW" altLang="en-US" sz="1600" b="1" dirty="0" smtClean="0"/>
              <a:t>         （二）養護之家，高雄養老院案</a:t>
            </a:r>
            <a:endParaRPr lang="en-US" altLang="zh-TW" sz="1600" b="1" dirty="0" smtClean="0"/>
          </a:p>
          <a:p>
            <a:pPr>
              <a:buNone/>
            </a:pPr>
            <a:r>
              <a:rPr lang="zh-TW" altLang="en-US" sz="1600" b="1" dirty="0" smtClean="0"/>
              <a:t>         （三）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我國漁船漁工（夏威夷島漁工案）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1600" b="1" dirty="0" smtClean="0"/>
              <a:t> 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三、器官摘除？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（尼泊爾詐騙割腎）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000" b="1" dirty="0" smtClean="0">
                <a:solidFill>
                  <a:srgbClr val="FF0000"/>
                </a:solidFill>
              </a:rPr>
              <a:t>  四、未滿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18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歲之人之性剝削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勞力剝削？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sz="1600" b="1" dirty="0" smtClean="0"/>
          </a:p>
          <a:p>
            <a:pPr>
              <a:buNone/>
            </a:pPr>
            <a:endParaRPr lang="en-US" altLang="zh-TW" sz="1400" dirty="0" smtClean="0"/>
          </a:p>
        </p:txBody>
      </p:sp>
      <p:sp>
        <p:nvSpPr>
          <p:cNvPr id="9" name="圓角矩形 8"/>
          <p:cNvSpPr/>
          <p:nvPr/>
        </p:nvSpPr>
        <p:spPr>
          <a:xfrm>
            <a:off x="381000" y="2133600"/>
            <a:ext cx="2133600" cy="20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案件類型分析</a:t>
            </a:r>
            <a:endParaRPr lang="zh-TW" altLang="en-US" sz="2800" b="1" dirty="0"/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人口販運我國偵查實務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案件類型分析</a:t>
            </a:r>
          </a:p>
        </p:txBody>
      </p:sp>
    </p:spTree>
    <p:extLst>
      <p:ext uri="{BB962C8B-B14F-4D97-AF65-F5344CB8AC3E}">
        <p14:creationId xmlns:p14="http://schemas.microsoft.com/office/powerpoint/2010/main" val="1147786129"/>
      </p:ext>
    </p:extLst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457200" y="2689949"/>
            <a:ext cx="2133600" cy="2057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案件來源分析</a:t>
            </a:r>
            <a:endParaRPr lang="zh-TW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2914185" y="2133600"/>
            <a:ext cx="4572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/>
              <a:t>一、性剝削</a:t>
            </a:r>
            <a:endParaRPr lang="en-US" altLang="zh-TW" sz="2800" b="1" dirty="0" smtClean="0"/>
          </a:p>
          <a:p>
            <a:pPr lvl="0"/>
            <a:endParaRPr lang="en-US" altLang="zh-TW" sz="1600" b="1" dirty="0" smtClean="0"/>
          </a:p>
          <a:p>
            <a:pPr lvl="0"/>
            <a:r>
              <a:rPr lang="zh-TW" altLang="en-US" sz="1600" b="1" dirty="0" smtClean="0"/>
              <a:t>（一）酒店臨檢，於庇護所中循線查緝</a:t>
            </a:r>
          </a:p>
          <a:p>
            <a:pPr lvl="0"/>
            <a:r>
              <a:rPr lang="zh-TW" altLang="en-US" sz="1600" b="1" dirty="0" smtClean="0"/>
              <a:t>（二）警方合作通譯</a:t>
            </a:r>
            <a:endParaRPr lang="en-US" altLang="zh-TW" sz="1600" b="1" dirty="0" smtClean="0"/>
          </a:p>
          <a:p>
            <a:pPr lvl="0"/>
            <a:r>
              <a:rPr lang="zh-TW" altLang="en-US" sz="1600" b="1" dirty="0" smtClean="0">
                <a:solidFill>
                  <a:srgbClr val="FF0000"/>
                </a:solidFill>
              </a:rPr>
              <a:t>（三）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NGO</a:t>
            </a:r>
          </a:p>
          <a:p>
            <a:pPr lvl="0"/>
            <a:endParaRPr lang="en-US" altLang="zh-TW" sz="1600" b="1" dirty="0"/>
          </a:p>
          <a:p>
            <a:pPr lvl="0"/>
            <a:endParaRPr lang="en-US" altLang="zh-TW" sz="1600" b="1" dirty="0" smtClean="0"/>
          </a:p>
          <a:p>
            <a:pPr lvl="0"/>
            <a:r>
              <a:rPr lang="zh-TW" altLang="en-US" sz="2800" b="1" dirty="0" smtClean="0"/>
              <a:t>二、勞力剝削</a:t>
            </a:r>
            <a:endParaRPr lang="en-US" altLang="zh-TW" sz="2800" b="1" dirty="0" smtClean="0"/>
          </a:p>
          <a:p>
            <a:endParaRPr lang="en-US" altLang="zh-TW" sz="1600" b="1" dirty="0" smtClean="0"/>
          </a:p>
          <a:p>
            <a:r>
              <a:rPr lang="zh-TW" altLang="en-US" sz="1600" b="1" dirty="0" smtClean="0"/>
              <a:t>（一）警方會同勞檢單位檢查</a:t>
            </a:r>
          </a:p>
          <a:p>
            <a:r>
              <a:rPr lang="zh-TW" altLang="en-US" sz="1600" b="1" dirty="0" smtClean="0"/>
              <a:t>（二）同業檢舉</a:t>
            </a:r>
          </a:p>
          <a:p>
            <a:r>
              <a:rPr lang="zh-TW" altLang="en-US" sz="1600" b="1" dirty="0" smtClean="0"/>
              <a:t>（三）警方合作通譯</a:t>
            </a:r>
            <a:endParaRPr lang="en-US" altLang="zh-TW" sz="1600" b="1" dirty="0" smtClean="0"/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（四）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NGO</a:t>
            </a:r>
            <a:endParaRPr lang="zh-TW" alt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人口販運我國偵查實務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案件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來源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US" sz="22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871502"/>
      </p:ext>
    </p:extLst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5800" y="1828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從刑</a:t>
            </a:r>
            <a:r>
              <a:rPr lang="zh-TW" altLang="en-US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事實體面觀察</a:t>
            </a:r>
            <a:endParaRPr lang="en-US" altLang="zh-TW" sz="4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      </a:t>
            </a:r>
            <a:r>
              <a:rPr lang="en-US" altLang="zh-TW" sz="36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—</a:t>
            </a:r>
            <a:r>
              <a:rPr lang="zh-TW" altLang="en-US" sz="36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脆弱情境與不當債務約束</a:t>
            </a: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9997039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B3F7-8224-4CEB-8E71-18CB779D3DE3}" type="slidenum">
              <a:rPr lang="zh-TW" altLang="en-US" smtClean="0"/>
              <a:pPr/>
              <a:t>9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457200" y="14478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從刑事實體面觀察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構成要件分析</a:t>
            </a:r>
          </a:p>
        </p:txBody>
      </p:sp>
    </p:spTree>
    <p:extLst>
      <p:ext uri="{BB962C8B-B14F-4D97-AF65-F5344CB8AC3E}">
        <p14:creationId xmlns:p14="http://schemas.microsoft.com/office/powerpoint/2010/main" val="2025641290"/>
      </p:ext>
    </p:extLst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1845</TotalTime>
  <Words>3013</Words>
  <Application>Microsoft Office PowerPoint</Application>
  <PresentationFormat>如螢幕大小 (4:3)</PresentationFormat>
  <Paragraphs>365</Paragraphs>
  <Slides>37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原創</vt:lpstr>
      <vt:lpstr>人口販運案件偵辦技巧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從刑事實體面觀察 積極之違反意願手段/ 消極債務約束、不能不知、難以求助之脆弱情境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人口販運防制法施行後 之相關問題</vt:lpstr>
      <vt:lpstr>PowerPoint 簡報</vt:lpstr>
      <vt:lpstr>PowerPoint 簡報</vt:lpstr>
      <vt:lpstr>PowerPoint 簡報</vt:lpstr>
      <vt:lpstr>PowerPoint 簡報</vt:lpstr>
      <vt:lpstr>人口販運犯罪所得沒收實務操作概況                       —性剝削案件類型</vt:lpstr>
      <vt:lpstr>人口販運犯罪所得沒收實務操作概況                      —勞力剝削案件類型</vt:lpstr>
      <vt:lpstr>感謝聆聽，敬請指教！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人口販運案件之性剝削類型 偵查、蒞庭報告</dc:title>
  <dc:creator>Admin</dc:creator>
  <cp:lastModifiedBy>FME</cp:lastModifiedBy>
  <cp:revision>113</cp:revision>
  <dcterms:created xsi:type="dcterms:W3CDTF">2011-12-05T02:17:07Z</dcterms:created>
  <dcterms:modified xsi:type="dcterms:W3CDTF">2014-07-14T10:26:36Z</dcterms:modified>
</cp:coreProperties>
</file>