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136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0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57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6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9586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8744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6674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79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0233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025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255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392467" y="67790"/>
            <a:ext cx="9620250" cy="36445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2400" dirty="0" smtClean="0">
                <a:latin typeface="+mn-ea"/>
                <a:ea typeface="+mn-ea"/>
              </a:rPr>
              <a:t>行動服務列車活動訊息列表</a:t>
            </a:r>
            <a:endParaRPr lang="zh-TW" altLang="en-US" sz="2400" dirty="0">
              <a:latin typeface="+mn-ea"/>
              <a:ea typeface="+mn-ea"/>
            </a:endParaRPr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556337"/>
              </p:ext>
            </p:extLst>
          </p:nvPr>
        </p:nvGraphicFramePr>
        <p:xfrm>
          <a:off x="1257300" y="454420"/>
          <a:ext cx="10179052" cy="6338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392"/>
                <a:gridCol w="3078132"/>
                <a:gridCol w="2970975"/>
                <a:gridCol w="3439553"/>
              </a:tblGrid>
              <a:tr h="3803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序號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行動服務列車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服務站網址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單位</a:t>
                      </a:r>
                      <a:r>
                        <a:rPr lang="zh-TW" alt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聯絡人姓名、</a:t>
                      </a:r>
                      <a:r>
                        <a:rPr lang="zh-TW" alt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職稱、</a:t>
                      </a:r>
                      <a:r>
                        <a:rPr lang="zh-TW" altLang="zh-TW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電話</a:t>
                      </a:r>
                    </a:p>
                  </a:txBody>
                  <a:tcPr/>
                </a:tc>
              </a:tr>
              <a:tr h="8580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日及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日苗栗縣服務站「行動服務列車」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/>
                      <a:endParaRPr lang="zh-TW" sz="1500" b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苗栗縣服務站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劉丹惠移民服務人員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037-322-350</a:t>
                      </a:r>
                      <a:endParaRPr lang="zh-TW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0" marB="0" anchor="ctr"/>
                </a:tc>
              </a:tr>
              <a:tr h="8066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日臺中市第二服務站「行動服務列車」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endParaRPr lang="zh-TW" sz="1500" b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臺中市第二服務站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張容蒨移民服務人員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4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04-2526-9777</a:t>
                      </a:r>
                    </a:p>
                  </a:txBody>
                  <a:tcPr marL="6350" marR="6350" marT="0" marB="0" anchor="ctr"/>
                </a:tc>
              </a:tr>
              <a:tr h="8577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日及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日彰化縣服務站「行動服務列車」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endParaRPr lang="zh-TW" sz="1500" b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彰化縣服務站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林麗君移民服務人員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04-727-0001</a:t>
                      </a:r>
                      <a:endParaRPr lang="zh-TW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0" marB="0" anchor="ctr"/>
                </a:tc>
              </a:tr>
              <a:tr h="9292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日及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日南投縣服務站「行動服務列車」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5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南投縣服務站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洪嘉薇移民服務人員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04-9220-0065</a:t>
                      </a:r>
                    </a:p>
                  </a:txBody>
                  <a:tcPr marL="6350" marR="6350" marT="0" marB="0" anchor="ctr"/>
                </a:tc>
              </a:tr>
              <a:tr h="9899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日及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日新竹縣服務站「行動服務列車」  歡迎民眾踴躍參加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新竹縣服務站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黃薏樺移民服務人員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03-551-9905</a:t>
                      </a:r>
                    </a:p>
                  </a:txBody>
                  <a:tcPr marL="6350" marR="6350" marT="0" marB="0" anchor="ctr"/>
                </a:tc>
              </a:tr>
              <a:tr h="8473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日臺中市第一服務站「行動服務列車」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臺中市第一服務站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武姵妏移民服務人員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04-2472-5103#131</a:t>
                      </a:r>
                      <a:endParaRPr lang="zh-TW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0" marB="0" anchor="ctr"/>
                </a:tc>
              </a:tr>
              <a:tr h="656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日及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26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日澎湖縣服務站「行動服務列車」  歡迎民眾踴躍參加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zh-TW" altLang="en-US" sz="15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澎湖縣服務站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温勃勳辦事員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06-926-4545</a:t>
                      </a:r>
                      <a:endParaRPr lang="zh-TW" sz="1500" b="0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817" y="6074886"/>
            <a:ext cx="720000" cy="720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659" y="909778"/>
            <a:ext cx="720000" cy="72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179" y="4379738"/>
            <a:ext cx="720000" cy="72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817" y="1736151"/>
            <a:ext cx="720000" cy="720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817" y="3431299"/>
            <a:ext cx="720000" cy="72000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001" y="5328177"/>
            <a:ext cx="702356" cy="70235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659" y="255720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9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38795</TotalTime>
  <Words>224</Words>
  <Application>Microsoft Office PowerPoint</Application>
  <PresentationFormat>寬螢幕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Gill Sans MT</vt:lpstr>
      <vt:lpstr>微軟正黑體</vt:lpstr>
      <vt:lpstr>新細明體</vt:lpstr>
      <vt:lpstr>Arial</vt:lpstr>
      <vt:lpstr>Impact</vt:lpstr>
      <vt:lpstr>Badge</vt:lpstr>
      <vt:lpstr>行動服務列車活動訊息列表</vt:lpstr>
    </vt:vector>
  </TitlesOfParts>
  <Company>immi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行動服務列車活動訊息列表</dc:title>
  <dc:creator>王若暐</dc:creator>
  <cp:lastModifiedBy>童孟巧</cp:lastModifiedBy>
  <cp:revision>23</cp:revision>
  <dcterms:created xsi:type="dcterms:W3CDTF">2024-09-02T08:33:48Z</dcterms:created>
  <dcterms:modified xsi:type="dcterms:W3CDTF">2025-01-22T02:48:26Z</dcterms:modified>
</cp:coreProperties>
</file>