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sldIdLst>
    <p:sldId id="257" r:id="rId2"/>
  </p:sldIdLst>
  <p:sldSz cx="12192000" cy="6858000"/>
  <p:notesSz cx="7099300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0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9448D70-6303-45A0-AE71-76F8B736660E}" type="datetimeFigureOut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71369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8D70-6303-45A0-AE71-76F8B736660E}" type="datetimeFigureOut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105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8D70-6303-45A0-AE71-76F8B736660E}" type="datetimeFigureOut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5575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8D70-6303-45A0-AE71-76F8B736660E}" type="datetimeFigureOut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260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9448D70-6303-45A0-AE71-76F8B736660E}" type="datetimeFigureOut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958645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8D70-6303-45A0-AE71-76F8B736660E}" type="datetimeFigureOut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38744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8D70-6303-45A0-AE71-76F8B736660E}" type="datetimeFigureOut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466740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8D70-6303-45A0-AE71-76F8B736660E}" type="datetimeFigureOut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7795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8D70-6303-45A0-AE71-76F8B736660E}" type="datetimeFigureOut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5004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9448D70-6303-45A0-AE71-76F8B736660E}" type="datetimeFigureOut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02334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9448D70-6303-45A0-AE71-76F8B736660E}" type="datetimeFigureOut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025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9448D70-6303-45A0-AE71-76F8B736660E}" type="datetimeFigureOut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48E7C78-C049-4A9B-8688-D83BF5F6CB2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4255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251678" y="0"/>
            <a:ext cx="10178322" cy="1492132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 smtClean="0">
                <a:latin typeface="+mn-ea"/>
                <a:ea typeface="+mn-ea"/>
              </a:rPr>
              <a:t>新住民法令宣導與家庭教育講座活動訊息列表</a:t>
            </a:r>
            <a:endParaRPr lang="zh-TW" altLang="en-US" sz="3200" dirty="0">
              <a:latin typeface="+mn-ea"/>
              <a:ea typeface="+mn-ea"/>
            </a:endParaRPr>
          </a:p>
        </p:txBody>
      </p:sp>
      <p:graphicFrame>
        <p:nvGraphicFramePr>
          <p:cNvPr id="3" name="內容版面配置區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25092"/>
              </p:ext>
            </p:extLst>
          </p:nvPr>
        </p:nvGraphicFramePr>
        <p:xfrm>
          <a:off x="945879" y="446303"/>
          <a:ext cx="10789920" cy="6370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113"/>
                <a:gridCol w="3887251"/>
                <a:gridCol w="2780835"/>
                <a:gridCol w="3474721"/>
              </a:tblGrid>
              <a:tr h="3861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序號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新住民法令宣導與家庭教育講座</a:t>
                      </a:r>
                      <a:endParaRPr lang="zh-TW" altLang="zh-TW" sz="18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服務站網址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zh-TW" altLang="zh-TW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單位</a:t>
                      </a:r>
                      <a:r>
                        <a:rPr lang="zh-TW" altLang="en-US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lang="zh-TW" altLang="zh-TW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聯絡人姓名、</a:t>
                      </a:r>
                      <a:r>
                        <a:rPr lang="zh-TW" altLang="en-US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職稱、</a:t>
                      </a:r>
                      <a:r>
                        <a:rPr lang="zh-TW" altLang="zh-TW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電話</a:t>
                      </a:r>
                    </a:p>
                  </a:txBody>
                  <a:tcPr/>
                </a:tc>
              </a:tr>
              <a:tr h="70104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日新竹縣服務站「新住民法令宣導與家庭教育講座」，歡迎民眾踴躍報名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00000"/>
                        </a:lnSpc>
                      </a:pPr>
                      <a:endParaRPr lang="zh-TW" sz="14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sz="1400" u="non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新竹縣服務站</a:t>
                      </a:r>
                      <a:endParaRPr lang="zh-TW" sz="1400" u="non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sz="1400" u="non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黃薏樺移民服務人員</a:t>
                      </a:r>
                      <a:endParaRPr lang="zh-TW" sz="1400" u="non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03-551-9905</a:t>
                      </a:r>
                      <a:endParaRPr lang="zh-TW" sz="1400" u="non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350" marR="6350" marT="0" marB="0" anchor="ctr"/>
                </a:tc>
              </a:tr>
              <a:tr h="70104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+mn-ea"/>
                          <a:ea typeface="+mn-ea"/>
                        </a:rPr>
                        <a:t>2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日澎湖縣服務站「新住民法令宣導與家庭教育講座」，歡迎民眾踴躍報名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4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澎湖縣服務站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温勃勳辦事員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06-926-4545</a:t>
                      </a:r>
                      <a:endParaRPr lang="zh-TW" sz="1400" u="non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350" marR="6350" marT="0" marB="0" anchor="ctr"/>
                </a:tc>
              </a:tr>
              <a:tr h="70104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日臺中市第一服務站「新住民法令宣導與家庭教育講座」，歡迎民眾踴躍報名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4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臺中市第一服務站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武姵妏移民服務人員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04-2472-5103#131</a:t>
                      </a:r>
                      <a:endParaRPr lang="zh-TW" sz="1400" u="non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350" marR="6350" marT="0" marB="0" anchor="ctr"/>
                </a:tc>
              </a:tr>
              <a:tr h="70104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+mn-ea"/>
                          <a:ea typeface="+mn-ea"/>
                        </a:rPr>
                        <a:t>4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日彰化縣服務站「新住民法令宣導與家庭教育講座」，歡迎民眾踴躍報名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4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sz="1400" u="non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彰化縣服務站</a:t>
                      </a:r>
                      <a:endParaRPr lang="zh-TW" sz="1400" u="non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sz="1400" u="non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林麗君移民服務人員</a:t>
                      </a:r>
                      <a:endParaRPr lang="zh-TW" sz="1400" u="non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04-727-0001</a:t>
                      </a:r>
                      <a:endParaRPr lang="zh-TW" sz="1400" u="non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350" marR="6350" marT="0" marB="0" anchor="ctr"/>
                </a:tc>
              </a:tr>
              <a:tr h="8810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12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日新竹市服務站「新住民法令宣導與家庭教育講座」，歡迎民眾踴躍報名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00000"/>
                        </a:lnSpc>
                      </a:pPr>
                      <a:endParaRPr lang="zh-TW" sz="14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en-US" altLang="zh-TW" sz="1400" u="non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新竹市服務站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萬智瑋移民服務人員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03-524-3517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zh-TW" sz="1400" u="non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350" marR="6350" marT="0" marB="0" anchor="ctr"/>
                </a:tc>
              </a:tr>
              <a:tr h="8810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+mn-ea"/>
                          <a:ea typeface="+mn-ea"/>
                        </a:rPr>
                        <a:t>6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15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日南投縣服務站「新住民法令宣導與家庭教育講座」，歡迎民眾踴躍報名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4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en-US" altLang="zh-TW" sz="1400" u="non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南投縣服務站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洪嘉薇移民服務人員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04-9220-0065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zh-TW" sz="1400" u="non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350" marR="6350" marT="0" marB="0" anchor="ctr"/>
                </a:tc>
              </a:tr>
              <a:tr h="70104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20000"/>
                        </a:lnSpc>
                      </a:pP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15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日臺中市第二服務站「新住民法令宣導與家庭教育講座」，迎民眾踴躍報名</a:t>
                      </a:r>
                      <a:endParaRPr lang="en-US" sz="14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4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臺中市第二服務站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張容蒨移民服務人員</a:t>
                      </a: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u="non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04-2526-9777</a:t>
                      </a:r>
                      <a:endParaRPr lang="zh-TW" sz="1400" u="non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350" marR="6350" marT="0" marB="0" anchor="ctr"/>
                </a:tc>
              </a:tr>
              <a:tr h="70104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+mn-ea"/>
                          <a:ea typeface="+mn-ea"/>
                        </a:rPr>
                        <a:t>8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114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TW" sz="1400" dirty="0" smtClean="0">
                          <a:effectLst/>
                          <a:latin typeface="+mn-ea"/>
                          <a:ea typeface="+mn-ea"/>
                        </a:rPr>
                        <a:t>22</a:t>
                      </a:r>
                      <a:r>
                        <a:rPr lang="zh-TW" altLang="en-US" sz="1400" dirty="0" smtClean="0">
                          <a:effectLst/>
                          <a:latin typeface="+mn-ea"/>
                          <a:ea typeface="+mn-ea"/>
                        </a:rPr>
                        <a:t>日苗栗縣服務站「新住民法令宣導與家庭教育講座」，歡迎民眾踴躍報名</a:t>
                      </a:r>
                      <a:endParaRPr lang="zh-TW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400" dirty="0" smtClean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sz="1400" u="non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苗栗縣服務站</a:t>
                      </a:r>
                      <a:endParaRPr lang="zh-TW" sz="1400" u="non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zh-TW" sz="1400" u="non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劉丹惠移民服務人員</a:t>
                      </a:r>
                      <a:endParaRPr lang="zh-TW" sz="1400" u="non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微軟正黑體" panose="020B0604030504040204" pitchFamily="34" charset="-120"/>
                        </a:rPr>
                        <a:t>037-322-350</a:t>
                      </a:r>
                      <a:endParaRPr lang="zh-TW" sz="1400" u="non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614" y="5369188"/>
            <a:ext cx="720000" cy="72000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9980" y="1567891"/>
            <a:ext cx="703634" cy="703634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9980" y="845996"/>
            <a:ext cx="703634" cy="703634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9980" y="2275721"/>
            <a:ext cx="720000" cy="72000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614" y="2966912"/>
            <a:ext cx="720000" cy="720000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269" y="4573429"/>
            <a:ext cx="780689" cy="780689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614" y="3762671"/>
            <a:ext cx="720000" cy="720000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614" y="6104258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33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TM10001106[[fn=徽章]]</Template>
  <TotalTime>38784</TotalTime>
  <Words>292</Words>
  <Application>Microsoft Office PowerPoint</Application>
  <PresentationFormat>寬螢幕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Gill Sans MT</vt:lpstr>
      <vt:lpstr>微軟正黑體</vt:lpstr>
      <vt:lpstr>新細明體</vt:lpstr>
      <vt:lpstr>Arial</vt:lpstr>
      <vt:lpstr>Impact</vt:lpstr>
      <vt:lpstr>Badge</vt:lpstr>
      <vt:lpstr>新住民法令宣導與家庭教育講座活動訊息列表</vt:lpstr>
    </vt:vector>
  </TitlesOfParts>
  <Company>immi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行動服務列車活動訊息列表</dc:title>
  <dc:creator>王若暐</dc:creator>
  <cp:lastModifiedBy>童孟巧</cp:lastModifiedBy>
  <cp:revision>23</cp:revision>
  <dcterms:created xsi:type="dcterms:W3CDTF">2024-09-02T08:33:48Z</dcterms:created>
  <dcterms:modified xsi:type="dcterms:W3CDTF">2024-12-25T06:16:10Z</dcterms:modified>
</cp:coreProperties>
</file>