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7" r:id="rId2"/>
  </p:sldIdLst>
  <p:sldSz cx="12192000" cy="6858000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13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10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57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60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5864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8744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46674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79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0233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25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9448D70-6303-45A0-AE71-76F8B736660E}" type="datetimeFigureOut">
              <a:rPr lang="zh-TW" altLang="en-US" smtClean="0"/>
              <a:t>2024/12/25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8E7C78-C049-4A9B-8688-D83BF5F6CB2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255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251678" y="0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+mn-ea"/>
                <a:ea typeface="+mn-ea"/>
              </a:rPr>
              <a:t>新住民法令宣導與家庭教育講座活動訊息列表</a:t>
            </a:r>
            <a:endParaRPr lang="zh-TW" altLang="en-US" sz="3200" dirty="0">
              <a:latin typeface="+mn-ea"/>
              <a:ea typeface="+mn-ea"/>
            </a:endParaRP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25092"/>
              </p:ext>
            </p:extLst>
          </p:nvPr>
        </p:nvGraphicFramePr>
        <p:xfrm>
          <a:off x="945879" y="446303"/>
          <a:ext cx="10789920" cy="63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113"/>
                <a:gridCol w="3887251"/>
                <a:gridCol w="2780835"/>
                <a:gridCol w="3474721"/>
              </a:tblGrid>
              <a:tr h="3861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序號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新住民法令宣導與家庭教育講座</a:t>
                      </a:r>
                      <a:endParaRPr lang="zh-TW" altLang="zh-TW" sz="18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服務站網址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單位</a:t>
                      </a:r>
                      <a:r>
                        <a:rPr lang="zh-TW" alt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聯絡人姓名、</a:t>
                      </a:r>
                      <a:r>
                        <a:rPr lang="zh-TW" altLang="en-US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職稱、</a:t>
                      </a:r>
                      <a:r>
                        <a:rPr lang="zh-TW" altLang="zh-TW" sz="1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電話</a:t>
                      </a:r>
                    </a:p>
                  </a:txBody>
                  <a:tcPr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1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日新竹縣服務站「新住民法令宣導與家庭教育講座」，歡迎民眾踴躍報名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0000"/>
                        </a:lnSpc>
                      </a:pP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新竹縣服務站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黃薏樺移民服務人員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03-551-9905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2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日澎湖縣服務站「新住民法令宣導與家庭教育講座」，歡迎民眾踴躍報名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澎湖縣服務站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温勃勳辦事員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06-926-4545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3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日臺中市第一服務站「新住民法令宣導與家庭教育講座」，歡迎民眾踴躍報名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臺中市第一服務站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武姵妏移民服務人員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04-2472-5103#131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4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日彰化縣服務站「新住民法令宣導與家庭教育講座」，歡迎民眾踴躍報名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彰化縣服務站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林麗君移民服務人員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04-727-0001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8810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5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日新竹市服務站「新住民法令宣導與家庭教育講座」，歡迎民眾踴躍報名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00000"/>
                        </a:lnSpc>
                      </a:pP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19050" marR="19050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n-US" altLang="zh-TW" sz="1400" u="non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新竹市服務站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萬智瑋移民服務人員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03-524-3517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8810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6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日南投縣服務站「新住民法令宣導與家庭教育講座」，歡迎民眾踴躍報名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en-US" altLang="zh-TW" sz="1400" u="non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南投縣服務站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洪嘉薇移民服務人員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04-9220-0065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7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20000"/>
                        </a:lnSpc>
                      </a:pP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日臺中市第二服務站「新住民法令宣導與家庭教育講座」，迎民眾踴躍報名</a:t>
                      </a:r>
                      <a:endParaRPr lang="en-US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臺中市第二服務站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張容蒨移民服務人員</a:t>
                      </a: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u="non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04-2526-9777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  <a:tr h="70104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latin typeface="+mn-ea"/>
                          <a:ea typeface="+mn-ea"/>
                        </a:rPr>
                        <a:t>8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114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400" dirty="0" smtClean="0">
                          <a:effectLst/>
                          <a:latin typeface="+mn-ea"/>
                          <a:ea typeface="+mn-ea"/>
                        </a:rPr>
                        <a:t>22</a:t>
                      </a:r>
                      <a:r>
                        <a:rPr lang="zh-TW" altLang="en-US" sz="1400" dirty="0" smtClean="0">
                          <a:effectLst/>
                          <a:latin typeface="+mn-ea"/>
                          <a:ea typeface="+mn-ea"/>
                        </a:rPr>
                        <a:t>日苗栗縣服務站「新住民法令宣導與家庭教育講座」，歡迎民眾踴躍報名</a:t>
                      </a:r>
                      <a:endParaRPr lang="zh-TW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4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苗栗縣服務站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zh-TW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劉丹惠移民服務人員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微軟正黑體" panose="020B0604030504040204" pitchFamily="34" charset="-120"/>
                        </a:rPr>
                        <a:t>037-322-350</a:t>
                      </a:r>
                      <a:endParaRPr lang="zh-TW" sz="1400" u="non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14" y="5369188"/>
            <a:ext cx="720000" cy="7200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980" y="1567891"/>
            <a:ext cx="703634" cy="70363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980" y="845996"/>
            <a:ext cx="703634" cy="70363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980" y="2275721"/>
            <a:ext cx="720000" cy="72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14" y="2966912"/>
            <a:ext cx="720000" cy="72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269" y="4573429"/>
            <a:ext cx="780689" cy="78068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14" y="3762671"/>
            <a:ext cx="720000" cy="72000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14" y="6104258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3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38784</TotalTime>
  <Words>292</Words>
  <Application>Microsoft Office PowerPoint</Application>
  <PresentationFormat>寬螢幕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Gill Sans MT</vt:lpstr>
      <vt:lpstr>微軟正黑體</vt:lpstr>
      <vt:lpstr>新細明體</vt:lpstr>
      <vt:lpstr>Arial</vt:lpstr>
      <vt:lpstr>Impact</vt:lpstr>
      <vt:lpstr>Badge</vt:lpstr>
      <vt:lpstr>新住民法令宣導與家庭教育講座活動訊息列表</vt:lpstr>
    </vt:vector>
  </TitlesOfParts>
  <Company>immi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行動服務列車活動訊息列表</dc:title>
  <dc:creator>王若暐</dc:creator>
  <cp:lastModifiedBy>童孟巧</cp:lastModifiedBy>
  <cp:revision>23</cp:revision>
  <dcterms:created xsi:type="dcterms:W3CDTF">2024-09-02T08:33:48Z</dcterms:created>
  <dcterms:modified xsi:type="dcterms:W3CDTF">2024-12-25T06:16:10Z</dcterms:modified>
</cp:coreProperties>
</file>